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FF"/>
    <a:srgbClr val="FF0000"/>
    <a:srgbClr val="FF9900"/>
    <a:srgbClr val="009900"/>
    <a:srgbClr val="CC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595" autoAdjust="0"/>
  </p:normalViewPr>
  <p:slideViewPr>
    <p:cSldViewPr>
      <p:cViewPr varScale="1">
        <p:scale>
          <a:sx n="66" d="100"/>
          <a:sy n="66" d="100"/>
        </p:scale>
        <p:origin x="-1200"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Z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98A80B3-D56D-404E-B50D-A9E1E204F18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F19C033-7BDC-4661-9F14-EF99FC046A2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E3DE23E-C4B9-4FC2-8E65-816ED89BF95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67E3691-3481-4099-9A2C-26106F33021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98FBA84-72C9-4716-B7DB-5F7009CCD6C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114F17B-D8C6-4C66-A18A-87F29869CA2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15DEB58-F4CC-49C0-9E74-AC2907ACC6D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4140BD4-9488-43DC-BF3F-2E9A872FCA5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51CE2EF5-EB06-4B29-BB66-9032D30BA10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137A9BC-4BA0-482B-B33F-A6B16F5A583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Z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9CAC14-D4EF-46C1-9B44-9604C30224A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lum bright="20000"/>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0396C7E1-5988-41E2-9E5A-31C39C98B04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6"/>
          <p:cNvSpPr>
            <a:spLocks noChangeArrowheads="1"/>
          </p:cNvSpPr>
          <p:nvPr/>
        </p:nvSpPr>
        <p:spPr bwMode="auto">
          <a:xfrm>
            <a:off x="1295400" y="1066800"/>
            <a:ext cx="6172200" cy="1752600"/>
          </a:xfrm>
          <a:prstGeom prst="rect">
            <a:avLst/>
          </a:prstGeom>
          <a:solidFill>
            <a:schemeClr val="bg1"/>
          </a:solidFill>
          <a:ln w="9525">
            <a:solidFill>
              <a:schemeClr val="tx1"/>
            </a:solidFill>
            <a:miter lim="800000"/>
            <a:headEnd/>
            <a:tailEnd/>
          </a:ln>
        </p:spPr>
        <p:txBody>
          <a:bodyPr wrap="none" anchor="ctr"/>
          <a:lstStyle/>
          <a:p>
            <a:endParaRPr lang="en-ZA"/>
          </a:p>
        </p:txBody>
      </p:sp>
      <p:sp>
        <p:nvSpPr>
          <p:cNvPr id="2052" name="WordArt 4"/>
          <p:cNvSpPr>
            <a:spLocks noChangeArrowheads="1" noChangeShapeType="1" noTextEdit="1"/>
          </p:cNvSpPr>
          <p:nvPr/>
        </p:nvSpPr>
        <p:spPr bwMode="auto">
          <a:xfrm>
            <a:off x="1371600" y="1219200"/>
            <a:ext cx="5562600" cy="1524000"/>
          </a:xfrm>
          <a:prstGeom prst="rect">
            <a:avLst/>
          </a:prstGeom>
        </p:spPr>
        <p:txBody>
          <a:bodyPr wrap="none" fromWordArt="1">
            <a:prstTxWarp prst="textCanDown">
              <a:avLst>
                <a:gd name="adj" fmla="val 13167"/>
              </a:avLst>
            </a:prstTxWarp>
          </a:bodyPr>
          <a:lstStyle/>
          <a:p>
            <a:pPr algn="ctr"/>
            <a:r>
              <a:rPr lang="en-ZA" sz="3600" kern="10" dirty="0">
                <a:ln w="9525">
                  <a:solidFill>
                    <a:srgbClr val="000000"/>
                  </a:solidFill>
                  <a:round/>
                  <a:headEnd/>
                  <a:tailEnd/>
                </a:ln>
                <a:solidFill>
                  <a:srgbClr val="000000"/>
                </a:solidFill>
                <a:latin typeface="Times New Roman"/>
                <a:cs typeface="Times New Roman"/>
              </a:rPr>
              <a:t>To a small boy </a:t>
            </a:r>
          </a:p>
          <a:p>
            <a:pPr algn="ctr"/>
            <a:r>
              <a:rPr lang="en-ZA" sz="3600" kern="10" dirty="0">
                <a:ln w="9525">
                  <a:solidFill>
                    <a:srgbClr val="000000"/>
                  </a:solidFill>
                  <a:round/>
                  <a:headEnd/>
                  <a:tailEnd/>
                </a:ln>
                <a:solidFill>
                  <a:srgbClr val="000000"/>
                </a:solidFill>
                <a:latin typeface="Times New Roman"/>
                <a:cs typeface="Times New Roman"/>
              </a:rPr>
              <a:t>who died at </a:t>
            </a:r>
          </a:p>
          <a:p>
            <a:pPr algn="ctr"/>
            <a:r>
              <a:rPr lang="en-ZA" sz="3600" kern="10" dirty="0" err="1">
                <a:ln w="9525">
                  <a:solidFill>
                    <a:srgbClr val="000000"/>
                  </a:solidFill>
                  <a:round/>
                  <a:headEnd/>
                  <a:tailEnd/>
                </a:ln>
                <a:solidFill>
                  <a:srgbClr val="000000"/>
                </a:solidFill>
                <a:latin typeface="Times New Roman"/>
                <a:cs typeface="Times New Roman"/>
              </a:rPr>
              <a:t>Diepkloof</a:t>
            </a:r>
            <a:r>
              <a:rPr lang="en-ZA" sz="3600" kern="10" dirty="0">
                <a:ln w="9525">
                  <a:solidFill>
                    <a:srgbClr val="000000"/>
                  </a:solidFill>
                  <a:round/>
                  <a:headEnd/>
                  <a:tailEnd/>
                </a:ln>
                <a:solidFill>
                  <a:srgbClr val="000000"/>
                </a:solidFill>
                <a:latin typeface="Times New Roman"/>
                <a:cs typeface="Times New Roman"/>
              </a:rPr>
              <a:t> Reformatory</a:t>
            </a:r>
          </a:p>
        </p:txBody>
      </p:sp>
      <p:sp>
        <p:nvSpPr>
          <p:cNvPr id="2053" name="Text Box 5"/>
          <p:cNvSpPr txBox="1">
            <a:spLocks noChangeArrowheads="1"/>
          </p:cNvSpPr>
          <p:nvPr/>
        </p:nvSpPr>
        <p:spPr bwMode="auto">
          <a:xfrm>
            <a:off x="3505200" y="5029200"/>
            <a:ext cx="2362200" cy="528638"/>
          </a:xfrm>
          <a:prstGeom prst="rect">
            <a:avLst/>
          </a:prstGeom>
          <a:solidFill>
            <a:schemeClr val="bg1"/>
          </a:solidFill>
          <a:ln w="9525">
            <a:solidFill>
              <a:schemeClr val="bg1"/>
            </a:solidFill>
            <a:miter lim="800000"/>
            <a:headEnd/>
            <a:tailEnd/>
          </a:ln>
        </p:spPr>
        <p:txBody>
          <a:bodyPr>
            <a:spAutoFit/>
          </a:bodyPr>
          <a:lstStyle/>
          <a:p>
            <a:pPr>
              <a:spcBef>
                <a:spcPct val="50000"/>
              </a:spcBef>
            </a:pPr>
            <a:r>
              <a:rPr lang="en-US" sz="2800">
                <a:latin typeface="Arial Black" pitchFamily="34" charset="0"/>
              </a:rPr>
              <a:t>Alan Paton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052"/>
                                        </p:tgtEl>
                                        <p:attrNameLst>
                                          <p:attrName>style.visibility</p:attrName>
                                        </p:attrNameLst>
                                      </p:cBhvr>
                                      <p:to>
                                        <p:strVal val="visible"/>
                                      </p:to>
                                    </p:set>
                                    <p:anim to="" calcmode="lin" valueType="num">
                                      <p:cBhvr>
                                        <p:cTn id="7" dur="1" fill="hold"/>
                                        <p:tgtEl>
                                          <p:spTgt spid="205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2053"/>
                                        </p:tgtEl>
                                        <p:attrNameLst>
                                          <p:attrName>style.visibility</p:attrName>
                                        </p:attrNameLst>
                                      </p:cBhvr>
                                      <p:to>
                                        <p:strVal val="visible"/>
                                      </p:to>
                                    </p:set>
                                    <p:anim to="" calcmode="lin" valueType="num">
                                      <p:cBhvr>
                                        <p:cTn id="12" dur="1" fill="hold"/>
                                        <p:tgtEl>
                                          <p:spTgt spid="2053"/>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2" grpId="0" animBg="1"/>
      <p:bldP spid="205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Text Box 4"/>
          <p:cNvSpPr txBox="1">
            <a:spLocks noChangeArrowheads="1"/>
          </p:cNvSpPr>
          <p:nvPr/>
        </p:nvSpPr>
        <p:spPr bwMode="auto">
          <a:xfrm>
            <a:off x="533400" y="228600"/>
            <a:ext cx="8001000" cy="1033463"/>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Line 5</a:t>
            </a:r>
          </a:p>
          <a:p>
            <a:pPr>
              <a:spcBef>
                <a:spcPct val="50000"/>
              </a:spcBef>
            </a:pPr>
            <a:r>
              <a:rPr lang="en-US" sz="2400">
                <a:latin typeface="Arial Black" pitchFamily="34" charset="0"/>
              </a:rPr>
              <a:t>Of the great forces of authority</a:t>
            </a:r>
          </a:p>
        </p:txBody>
      </p:sp>
      <p:sp>
        <p:nvSpPr>
          <p:cNvPr id="11269" name="Text Box 5"/>
          <p:cNvSpPr txBox="1">
            <a:spLocks noChangeArrowheads="1"/>
          </p:cNvSpPr>
          <p:nvPr/>
        </p:nvSpPr>
        <p:spPr bwMode="auto">
          <a:xfrm>
            <a:off x="457200" y="1676400"/>
            <a:ext cx="8001000" cy="2859088"/>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The child does not know which forces with power is involved in the case.</a:t>
            </a:r>
          </a:p>
          <a:p>
            <a:pPr>
              <a:spcBef>
                <a:spcPct val="50000"/>
              </a:spcBef>
            </a:pPr>
            <a:endParaRPr lang="en-US" sz="2400">
              <a:latin typeface="Arial Black" pitchFamily="34" charset="0"/>
            </a:endParaRPr>
          </a:p>
          <a:p>
            <a:pPr>
              <a:spcBef>
                <a:spcPct val="50000"/>
              </a:spcBef>
            </a:pPr>
            <a:r>
              <a:rPr lang="en-US" sz="2400">
                <a:latin typeface="Arial Black" pitchFamily="34" charset="0"/>
              </a:rPr>
              <a:t>Forces: having great influence</a:t>
            </a:r>
          </a:p>
          <a:p>
            <a:pPr>
              <a:spcBef>
                <a:spcPct val="50000"/>
              </a:spcBef>
            </a:pPr>
            <a:r>
              <a:rPr lang="en-US" sz="2400">
                <a:latin typeface="Arial Black" pitchFamily="34" charset="0"/>
              </a:rPr>
              <a:t>Authority: people in charge, people who can make decisions that will influence your life.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1268"/>
                                        </p:tgtEl>
                                        <p:attrNameLst>
                                          <p:attrName>style.visibility</p:attrName>
                                        </p:attrNameLst>
                                      </p:cBhvr>
                                      <p:to>
                                        <p:strVal val="visible"/>
                                      </p:to>
                                    </p:set>
                                    <p:anim to="" calcmode="lin" valueType="num">
                                      <p:cBhvr>
                                        <p:cTn id="7" dur="1" fill="hold"/>
                                        <p:tgtEl>
                                          <p:spTgt spid="1126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11269">
                                            <p:txEl>
                                              <p:pRg st="0" end="0"/>
                                            </p:txEl>
                                          </p:spTgt>
                                        </p:tgtEl>
                                        <p:attrNameLst>
                                          <p:attrName>style.visibility</p:attrName>
                                        </p:attrNameLst>
                                      </p:cBhvr>
                                      <p:to>
                                        <p:strVal val="visible"/>
                                      </p:to>
                                    </p:set>
                                    <p:anim to="" calcmode="lin" valueType="num">
                                      <p:cBhvr>
                                        <p:cTn id="12" dur="1" fill="hold"/>
                                        <p:tgtEl>
                                          <p:spTgt spid="11269">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11269">
                                            <p:txEl>
                                              <p:pRg st="2" end="2"/>
                                            </p:txEl>
                                          </p:spTgt>
                                        </p:tgtEl>
                                        <p:attrNameLst>
                                          <p:attrName>style.visibility</p:attrName>
                                        </p:attrNameLst>
                                      </p:cBhvr>
                                      <p:to>
                                        <p:strVal val="visible"/>
                                      </p:to>
                                    </p:set>
                                    <p:anim to="" calcmode="lin" valueType="num">
                                      <p:cBhvr>
                                        <p:cTn id="17" dur="1" fill="hold"/>
                                        <p:tgtEl>
                                          <p:spTgt spid="11269">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11269">
                                            <p:txEl>
                                              <p:pRg st="3" end="3"/>
                                            </p:txEl>
                                          </p:spTgt>
                                        </p:tgtEl>
                                        <p:attrNameLst>
                                          <p:attrName>style.visibility</p:attrName>
                                        </p:attrNameLst>
                                      </p:cBhvr>
                                      <p:to>
                                        <p:strVal val="visible"/>
                                      </p:to>
                                    </p:set>
                                    <p:anim to="" calcmode="lin" valueType="num">
                                      <p:cBhvr>
                                        <p:cTn id="22" dur="1" fill="hold"/>
                                        <p:tgtEl>
                                          <p:spTgt spid="11269">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Text Box 4"/>
          <p:cNvSpPr txBox="1">
            <a:spLocks noChangeArrowheads="1"/>
          </p:cNvSpPr>
          <p:nvPr/>
        </p:nvSpPr>
        <p:spPr bwMode="auto">
          <a:xfrm>
            <a:off x="381000" y="304800"/>
            <a:ext cx="5791200" cy="2859088"/>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Line 6-8</a:t>
            </a:r>
          </a:p>
          <a:p>
            <a:pPr>
              <a:spcBef>
                <a:spcPct val="50000"/>
              </a:spcBef>
            </a:pPr>
            <a:r>
              <a:rPr lang="en-US" sz="2400">
                <a:latin typeface="Arial Black" pitchFamily="34" charset="0"/>
              </a:rPr>
              <a:t>Of judges, magistrates, and lawyers,</a:t>
            </a:r>
          </a:p>
          <a:p>
            <a:pPr>
              <a:spcBef>
                <a:spcPct val="50000"/>
              </a:spcBef>
            </a:pPr>
            <a:r>
              <a:rPr lang="en-US" sz="2400">
                <a:latin typeface="Arial Black" pitchFamily="34" charset="0"/>
              </a:rPr>
              <a:t>Psychologists, psychiatrists, and doctors</a:t>
            </a:r>
          </a:p>
          <a:p>
            <a:pPr>
              <a:spcBef>
                <a:spcPct val="50000"/>
              </a:spcBef>
            </a:pPr>
            <a:r>
              <a:rPr lang="en-US" sz="2400">
                <a:latin typeface="Arial Black" pitchFamily="34" charset="0"/>
              </a:rPr>
              <a:t>Principals, police and sociologist</a:t>
            </a:r>
          </a:p>
        </p:txBody>
      </p:sp>
      <p:pic>
        <p:nvPicPr>
          <p:cNvPr id="12293" name="Picture 5" descr="involved people"/>
          <p:cNvPicPr>
            <a:picLocks noChangeAspect="1" noChangeArrowheads="1"/>
          </p:cNvPicPr>
          <p:nvPr/>
        </p:nvPicPr>
        <p:blipFill>
          <a:blip r:embed="rId2" cstate="print"/>
          <a:srcRect/>
          <a:stretch>
            <a:fillRect/>
          </a:stretch>
        </p:blipFill>
        <p:spPr bwMode="auto">
          <a:xfrm>
            <a:off x="6035675" y="1371600"/>
            <a:ext cx="3108325" cy="5216525"/>
          </a:xfrm>
          <a:prstGeom prst="rect">
            <a:avLst/>
          </a:prstGeom>
          <a:noFill/>
          <a:ln w="28575">
            <a:solidFill>
              <a:srgbClr val="000000"/>
            </a:solidFill>
            <a:miter lim="800000"/>
            <a:headEnd/>
            <a:tailEnd/>
          </a:ln>
        </p:spPr>
      </p:pic>
      <p:sp>
        <p:nvSpPr>
          <p:cNvPr id="12294" name="Text Box 6"/>
          <p:cNvSpPr txBox="1">
            <a:spLocks noChangeArrowheads="1"/>
          </p:cNvSpPr>
          <p:nvPr/>
        </p:nvSpPr>
        <p:spPr bwMode="auto">
          <a:xfrm>
            <a:off x="381000" y="4038600"/>
            <a:ext cx="4800600" cy="1946275"/>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The boy was seen by all these people.</a:t>
            </a:r>
          </a:p>
          <a:p>
            <a:pPr>
              <a:spcBef>
                <a:spcPct val="50000"/>
              </a:spcBef>
            </a:pPr>
            <a:endParaRPr lang="en-US" sz="2400">
              <a:latin typeface="Arial Black" pitchFamily="34" charset="0"/>
            </a:endParaRPr>
          </a:p>
          <a:p>
            <a:pPr>
              <a:spcBef>
                <a:spcPct val="50000"/>
              </a:spcBef>
            </a:pPr>
            <a:r>
              <a:rPr lang="en-US" sz="2400">
                <a:latin typeface="Arial Black" pitchFamily="34" charset="0"/>
              </a:rPr>
              <a:t>Note the alliteration.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12292">
                                            <p:txEl>
                                              <p:pRg st="0" end="0"/>
                                            </p:txEl>
                                          </p:spTgt>
                                        </p:tgtEl>
                                        <p:attrNameLst>
                                          <p:attrName>style.visibility</p:attrName>
                                        </p:attrNameLst>
                                      </p:cBhvr>
                                      <p:to>
                                        <p:strVal val="visible"/>
                                      </p:to>
                                    </p:set>
                                    <p:anim to="" calcmode="lin" valueType="num">
                                      <p:cBhvr>
                                        <p:cTn id="7" dur="1" fill="hold"/>
                                        <p:tgtEl>
                                          <p:spTgt spid="12292">
                                            <p:txEl>
                                              <p:pRg st="0" end="0"/>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12292">
                                            <p:txEl>
                                              <p:pRg st="1" end="1"/>
                                            </p:txEl>
                                          </p:spTgt>
                                        </p:tgtEl>
                                        <p:attrNameLst>
                                          <p:attrName>style.visibility</p:attrName>
                                        </p:attrNameLst>
                                      </p:cBhvr>
                                      <p:to>
                                        <p:strVal val="visible"/>
                                      </p:to>
                                    </p:set>
                                    <p:anim to="" calcmode="lin" valueType="num">
                                      <p:cBhvr>
                                        <p:cTn id="10" dur="1" fill="hold"/>
                                        <p:tgtEl>
                                          <p:spTgt spid="12292">
                                            <p:txEl>
                                              <p:pRg st="1" end="1"/>
                                            </p:txEl>
                                          </p:spTgt>
                                        </p:tgtEl>
                                        <p:attrNameLst>
                                          <p:attrName/>
                                        </p:attrNameLst>
                                      </p:cBhvr>
                                    </p:anim>
                                  </p:childTnLst>
                                </p:cTn>
                              </p:par>
                            </p:childTnLst>
                          </p:cTn>
                        </p:par>
                      </p:childTnLst>
                    </p:cTn>
                  </p:par>
                  <p:par>
                    <p:cTn id="11" fill="hold">
                      <p:stCondLst>
                        <p:cond delay="indefinite"/>
                      </p:stCondLst>
                      <p:childTnLst>
                        <p:par>
                          <p:cTn id="12" fill="hold">
                            <p:stCondLst>
                              <p:cond delay="0"/>
                            </p:stCondLst>
                            <p:childTnLst>
                              <p:par>
                                <p:cTn id="13" presetID="24" presetClass="entr" presetSubtype="0" fill="hold" nodeType="clickEffect">
                                  <p:stCondLst>
                                    <p:cond delay="0"/>
                                  </p:stCondLst>
                                  <p:childTnLst>
                                    <p:set>
                                      <p:cBhvr>
                                        <p:cTn id="14" dur="1" fill="hold">
                                          <p:stCondLst>
                                            <p:cond delay="0"/>
                                          </p:stCondLst>
                                        </p:cTn>
                                        <p:tgtEl>
                                          <p:spTgt spid="12292">
                                            <p:txEl>
                                              <p:pRg st="2" end="2"/>
                                            </p:txEl>
                                          </p:spTgt>
                                        </p:tgtEl>
                                        <p:attrNameLst>
                                          <p:attrName>style.visibility</p:attrName>
                                        </p:attrNameLst>
                                      </p:cBhvr>
                                      <p:to>
                                        <p:strVal val="visible"/>
                                      </p:to>
                                    </p:set>
                                    <p:anim to="" calcmode="lin" valueType="num">
                                      <p:cBhvr>
                                        <p:cTn id="15" dur="1" fill="hold"/>
                                        <p:tgtEl>
                                          <p:spTgt spid="12292">
                                            <p:txEl>
                                              <p:pRg st="2" end="2"/>
                                            </p:txEl>
                                          </p:spTgt>
                                        </p:tgtEl>
                                        <p:attrNameLst>
                                          <p:attrName/>
                                        </p:attrNameLst>
                                      </p:cBhvr>
                                    </p:anim>
                                  </p:childTnLst>
                                </p:cTn>
                              </p:par>
                            </p:childTnLst>
                          </p:cTn>
                        </p:par>
                      </p:childTnLst>
                    </p:cTn>
                  </p:par>
                  <p:par>
                    <p:cTn id="16" fill="hold">
                      <p:stCondLst>
                        <p:cond delay="indefinite"/>
                      </p:stCondLst>
                      <p:childTnLst>
                        <p:par>
                          <p:cTn id="17" fill="hold">
                            <p:stCondLst>
                              <p:cond delay="0"/>
                            </p:stCondLst>
                            <p:childTnLst>
                              <p:par>
                                <p:cTn id="18" presetID="24" presetClass="entr" presetSubtype="0" fill="hold" nodeType="clickEffect">
                                  <p:stCondLst>
                                    <p:cond delay="0"/>
                                  </p:stCondLst>
                                  <p:childTnLst>
                                    <p:set>
                                      <p:cBhvr>
                                        <p:cTn id="19" dur="1" fill="hold">
                                          <p:stCondLst>
                                            <p:cond delay="0"/>
                                          </p:stCondLst>
                                        </p:cTn>
                                        <p:tgtEl>
                                          <p:spTgt spid="12292">
                                            <p:txEl>
                                              <p:pRg st="3" end="3"/>
                                            </p:txEl>
                                          </p:spTgt>
                                        </p:tgtEl>
                                        <p:attrNameLst>
                                          <p:attrName>style.visibility</p:attrName>
                                        </p:attrNameLst>
                                      </p:cBhvr>
                                      <p:to>
                                        <p:strVal val="visible"/>
                                      </p:to>
                                    </p:set>
                                    <p:anim to="" calcmode="lin" valueType="num">
                                      <p:cBhvr>
                                        <p:cTn id="20" dur="1" fill="hold"/>
                                        <p:tgtEl>
                                          <p:spTgt spid="12292">
                                            <p:txEl>
                                              <p:pRg st="3" end="3"/>
                                            </p:txEl>
                                          </p:spTgt>
                                        </p:tgtEl>
                                        <p:attrNameLst>
                                          <p:attrName/>
                                        </p:attrNameLst>
                                      </p:cBhvr>
                                    </p:anim>
                                  </p:childTnLst>
                                </p:cTn>
                              </p:par>
                            </p:childTnLst>
                          </p:cTn>
                        </p:par>
                      </p:childTnLst>
                    </p:cTn>
                  </p:par>
                  <p:par>
                    <p:cTn id="21" fill="hold">
                      <p:stCondLst>
                        <p:cond delay="indefinite"/>
                      </p:stCondLst>
                      <p:childTnLst>
                        <p:par>
                          <p:cTn id="22" fill="hold">
                            <p:stCondLst>
                              <p:cond delay="0"/>
                            </p:stCondLst>
                            <p:childTnLst>
                              <p:par>
                                <p:cTn id="23" presetID="24" presetClass="entr" presetSubtype="0" fill="hold" nodeType="clickEffect">
                                  <p:stCondLst>
                                    <p:cond delay="0"/>
                                  </p:stCondLst>
                                  <p:childTnLst>
                                    <p:set>
                                      <p:cBhvr>
                                        <p:cTn id="24" dur="1" fill="hold">
                                          <p:stCondLst>
                                            <p:cond delay="0"/>
                                          </p:stCondLst>
                                        </p:cTn>
                                        <p:tgtEl>
                                          <p:spTgt spid="12293"/>
                                        </p:tgtEl>
                                        <p:attrNameLst>
                                          <p:attrName>style.visibility</p:attrName>
                                        </p:attrNameLst>
                                      </p:cBhvr>
                                      <p:to>
                                        <p:strVal val="visible"/>
                                      </p:to>
                                    </p:set>
                                    <p:anim to="" calcmode="lin" valueType="num">
                                      <p:cBhvr>
                                        <p:cTn id="25" dur="1" fill="hold"/>
                                        <p:tgtEl>
                                          <p:spTgt spid="12293"/>
                                        </p:tgtEl>
                                        <p:attrNameLst>
                                          <p:attrName/>
                                        </p:attrNameLst>
                                      </p:cBhvr>
                                    </p:anim>
                                  </p:childTnLst>
                                </p:cTn>
                              </p:par>
                            </p:childTnLst>
                          </p:cTn>
                        </p:par>
                      </p:childTnLst>
                    </p:cTn>
                  </p:par>
                  <p:par>
                    <p:cTn id="26" fill="hold">
                      <p:stCondLst>
                        <p:cond delay="indefinite"/>
                      </p:stCondLst>
                      <p:childTnLst>
                        <p:par>
                          <p:cTn id="27" fill="hold">
                            <p:stCondLst>
                              <p:cond delay="0"/>
                            </p:stCondLst>
                            <p:childTnLst>
                              <p:par>
                                <p:cTn id="28" presetID="24" presetClass="entr" presetSubtype="0" fill="hold" nodeType="clickEffect">
                                  <p:stCondLst>
                                    <p:cond delay="0"/>
                                  </p:stCondLst>
                                  <p:childTnLst>
                                    <p:set>
                                      <p:cBhvr>
                                        <p:cTn id="29" dur="1" fill="hold">
                                          <p:stCondLst>
                                            <p:cond delay="0"/>
                                          </p:stCondLst>
                                        </p:cTn>
                                        <p:tgtEl>
                                          <p:spTgt spid="12294">
                                            <p:txEl>
                                              <p:pRg st="0" end="0"/>
                                            </p:txEl>
                                          </p:spTgt>
                                        </p:tgtEl>
                                        <p:attrNameLst>
                                          <p:attrName>style.visibility</p:attrName>
                                        </p:attrNameLst>
                                      </p:cBhvr>
                                      <p:to>
                                        <p:strVal val="visible"/>
                                      </p:to>
                                    </p:set>
                                    <p:anim to="" calcmode="lin" valueType="num">
                                      <p:cBhvr>
                                        <p:cTn id="30" dur="1" fill="hold"/>
                                        <p:tgtEl>
                                          <p:spTgt spid="12294">
                                            <p:txEl>
                                              <p:pRg st="0" end="0"/>
                                            </p:txEl>
                                          </p:spTgt>
                                        </p:tgtEl>
                                        <p:attrNameLst>
                                          <p:attrName/>
                                        </p:attrNameLst>
                                      </p:cBhvr>
                                    </p:anim>
                                  </p:childTnLst>
                                </p:cTn>
                              </p:par>
                            </p:childTnLst>
                          </p:cTn>
                        </p:par>
                      </p:childTnLst>
                    </p:cTn>
                  </p:par>
                  <p:par>
                    <p:cTn id="31" fill="hold">
                      <p:stCondLst>
                        <p:cond delay="indefinite"/>
                      </p:stCondLst>
                      <p:childTnLst>
                        <p:par>
                          <p:cTn id="32" fill="hold">
                            <p:stCondLst>
                              <p:cond delay="0"/>
                            </p:stCondLst>
                            <p:childTnLst>
                              <p:par>
                                <p:cTn id="33" presetID="24" presetClass="entr" presetSubtype="0" fill="hold" nodeType="clickEffect">
                                  <p:stCondLst>
                                    <p:cond delay="0"/>
                                  </p:stCondLst>
                                  <p:childTnLst>
                                    <p:set>
                                      <p:cBhvr>
                                        <p:cTn id="34" dur="1" fill="hold">
                                          <p:stCondLst>
                                            <p:cond delay="0"/>
                                          </p:stCondLst>
                                        </p:cTn>
                                        <p:tgtEl>
                                          <p:spTgt spid="12294">
                                            <p:txEl>
                                              <p:pRg st="2" end="2"/>
                                            </p:txEl>
                                          </p:spTgt>
                                        </p:tgtEl>
                                        <p:attrNameLst>
                                          <p:attrName>style.visibility</p:attrName>
                                        </p:attrNameLst>
                                      </p:cBhvr>
                                      <p:to>
                                        <p:strVal val="visible"/>
                                      </p:to>
                                    </p:set>
                                    <p:anim to="" calcmode="lin" valueType="num">
                                      <p:cBhvr>
                                        <p:cTn id="35" dur="1" fill="hold"/>
                                        <p:tgtEl>
                                          <p:spTgt spid="12294">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685800" y="304800"/>
            <a:ext cx="7696200" cy="457200"/>
          </a:xfrm>
          <a:prstGeom prst="rect">
            <a:avLst/>
          </a:prstGeom>
          <a:noFill/>
          <a:ln w="9525">
            <a:noFill/>
            <a:miter lim="800000"/>
            <a:headEnd/>
            <a:tailEnd/>
          </a:ln>
        </p:spPr>
        <p:txBody>
          <a:bodyPr>
            <a:spAutoFit/>
          </a:bodyPr>
          <a:lstStyle/>
          <a:p>
            <a:pPr>
              <a:spcBef>
                <a:spcPct val="50000"/>
              </a:spcBef>
            </a:pPr>
            <a:endParaRPr lang="en-US" sz="2400">
              <a:latin typeface="Arial Black" pitchFamily="34" charset="0"/>
            </a:endParaRPr>
          </a:p>
        </p:txBody>
      </p:sp>
      <p:sp>
        <p:nvSpPr>
          <p:cNvPr id="13315" name="Text Box 5"/>
          <p:cNvSpPr txBox="1">
            <a:spLocks noChangeArrowheads="1"/>
          </p:cNvSpPr>
          <p:nvPr/>
        </p:nvSpPr>
        <p:spPr bwMode="auto">
          <a:xfrm>
            <a:off x="685800" y="2438400"/>
            <a:ext cx="7696200" cy="457200"/>
          </a:xfrm>
          <a:prstGeom prst="rect">
            <a:avLst/>
          </a:prstGeom>
          <a:noFill/>
          <a:ln w="9525">
            <a:noFill/>
            <a:miter lim="800000"/>
            <a:headEnd/>
            <a:tailEnd/>
          </a:ln>
        </p:spPr>
        <p:txBody>
          <a:bodyPr>
            <a:spAutoFit/>
          </a:bodyPr>
          <a:lstStyle/>
          <a:p>
            <a:pPr>
              <a:spcBef>
                <a:spcPct val="50000"/>
              </a:spcBef>
            </a:pPr>
            <a:endParaRPr lang="en-US" sz="2400">
              <a:latin typeface="Arial Black" pitchFamily="34" charset="0"/>
            </a:endParaRPr>
          </a:p>
        </p:txBody>
      </p:sp>
      <p:sp>
        <p:nvSpPr>
          <p:cNvPr id="13316" name="Text Box 6"/>
          <p:cNvSpPr txBox="1">
            <a:spLocks noChangeArrowheads="1"/>
          </p:cNvSpPr>
          <p:nvPr/>
        </p:nvSpPr>
        <p:spPr bwMode="auto">
          <a:xfrm>
            <a:off x="838200" y="457200"/>
            <a:ext cx="7696200" cy="457200"/>
          </a:xfrm>
          <a:prstGeom prst="rect">
            <a:avLst/>
          </a:prstGeom>
          <a:noFill/>
          <a:ln w="9525">
            <a:noFill/>
            <a:miter lim="800000"/>
            <a:headEnd/>
            <a:tailEnd/>
          </a:ln>
        </p:spPr>
        <p:txBody>
          <a:bodyPr>
            <a:spAutoFit/>
          </a:bodyPr>
          <a:lstStyle/>
          <a:p>
            <a:pPr>
              <a:spcBef>
                <a:spcPct val="50000"/>
              </a:spcBef>
            </a:pPr>
            <a:endParaRPr lang="en-US" sz="2400">
              <a:latin typeface="Arial Black" pitchFamily="34" charset="0"/>
            </a:endParaRPr>
          </a:p>
        </p:txBody>
      </p:sp>
      <p:sp>
        <p:nvSpPr>
          <p:cNvPr id="13319" name="Text Box 7"/>
          <p:cNvSpPr txBox="1">
            <a:spLocks noChangeArrowheads="1"/>
          </p:cNvSpPr>
          <p:nvPr/>
        </p:nvSpPr>
        <p:spPr bwMode="auto">
          <a:xfrm>
            <a:off x="533400" y="381000"/>
            <a:ext cx="7924800" cy="1033463"/>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Line 9</a:t>
            </a:r>
          </a:p>
          <a:p>
            <a:pPr>
              <a:spcBef>
                <a:spcPct val="50000"/>
              </a:spcBef>
            </a:pPr>
            <a:r>
              <a:rPr lang="en-US" sz="2400">
                <a:latin typeface="Arial Black" pitchFamily="34" charset="0"/>
              </a:rPr>
              <a:t>Kept moving and alive by your delinquency,</a:t>
            </a:r>
          </a:p>
        </p:txBody>
      </p:sp>
      <p:sp>
        <p:nvSpPr>
          <p:cNvPr id="13320" name="Text Box 8"/>
          <p:cNvSpPr txBox="1">
            <a:spLocks noChangeArrowheads="1"/>
          </p:cNvSpPr>
          <p:nvPr/>
        </p:nvSpPr>
        <p:spPr bwMode="auto">
          <a:xfrm>
            <a:off x="533400" y="2133600"/>
            <a:ext cx="7924800" cy="850900"/>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Delinquency: unlawful behaviour by young people</a:t>
            </a:r>
          </a:p>
        </p:txBody>
      </p:sp>
      <p:sp>
        <p:nvSpPr>
          <p:cNvPr id="13321" name="Text Box 9"/>
          <p:cNvSpPr txBox="1">
            <a:spLocks noChangeArrowheads="1"/>
          </p:cNvSpPr>
          <p:nvPr/>
        </p:nvSpPr>
        <p:spPr bwMode="auto">
          <a:xfrm>
            <a:off x="609600" y="3505200"/>
            <a:ext cx="7924800" cy="850900"/>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All the people mentioned had work to do because of what the little boy did.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3319"/>
                                        </p:tgtEl>
                                        <p:attrNameLst>
                                          <p:attrName>style.visibility</p:attrName>
                                        </p:attrNameLst>
                                      </p:cBhvr>
                                      <p:to>
                                        <p:strVal val="visible"/>
                                      </p:to>
                                    </p:set>
                                    <p:anim to="" calcmode="lin" valueType="num">
                                      <p:cBhvr>
                                        <p:cTn id="7" dur="1" fill="hold"/>
                                        <p:tgtEl>
                                          <p:spTgt spid="13319"/>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3320"/>
                                        </p:tgtEl>
                                        <p:attrNameLst>
                                          <p:attrName>style.visibility</p:attrName>
                                        </p:attrNameLst>
                                      </p:cBhvr>
                                      <p:to>
                                        <p:strVal val="visible"/>
                                      </p:to>
                                    </p:set>
                                    <p:anim to="" calcmode="lin" valueType="num">
                                      <p:cBhvr>
                                        <p:cTn id="12" dur="1" fill="hold"/>
                                        <p:tgtEl>
                                          <p:spTgt spid="13320"/>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3321"/>
                                        </p:tgtEl>
                                        <p:attrNameLst>
                                          <p:attrName>style.visibility</p:attrName>
                                        </p:attrNameLst>
                                      </p:cBhvr>
                                      <p:to>
                                        <p:strVal val="visible"/>
                                      </p:to>
                                    </p:set>
                                    <p:anim to="" calcmode="lin" valueType="num">
                                      <p:cBhvr>
                                        <p:cTn id="17" dur="1" fill="hold"/>
                                        <p:tgtEl>
                                          <p:spTgt spid="13321"/>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9" grpId="0" animBg="1"/>
      <p:bldP spid="13320" grpId="0" animBg="1"/>
      <p:bldP spid="1332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0" name="Text Box 4"/>
          <p:cNvSpPr txBox="1">
            <a:spLocks noChangeArrowheads="1"/>
          </p:cNvSpPr>
          <p:nvPr/>
        </p:nvSpPr>
        <p:spPr bwMode="auto">
          <a:xfrm>
            <a:off x="762000" y="228600"/>
            <a:ext cx="7620000" cy="1581150"/>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Line 10-11</a:t>
            </a:r>
          </a:p>
          <a:p>
            <a:pPr>
              <a:spcBef>
                <a:spcPct val="50000"/>
              </a:spcBef>
            </a:pPr>
            <a:r>
              <a:rPr lang="en-US" sz="2400">
                <a:latin typeface="Arial Black" pitchFamily="34" charset="0"/>
              </a:rPr>
              <a:t>This day, under the shining sun</a:t>
            </a:r>
          </a:p>
          <a:p>
            <a:pPr>
              <a:spcBef>
                <a:spcPct val="50000"/>
              </a:spcBef>
            </a:pPr>
            <a:r>
              <a:rPr lang="en-US" sz="2400">
                <a:latin typeface="Arial Black" pitchFamily="34" charset="0"/>
              </a:rPr>
              <a:t>Do I commit your body to the earth</a:t>
            </a:r>
          </a:p>
        </p:txBody>
      </p:sp>
      <p:pic>
        <p:nvPicPr>
          <p:cNvPr id="60421" name="Picture 5" descr="commit to earth colour"/>
          <p:cNvPicPr>
            <a:picLocks noChangeAspect="1" noChangeArrowheads="1"/>
          </p:cNvPicPr>
          <p:nvPr/>
        </p:nvPicPr>
        <p:blipFill>
          <a:blip r:embed="rId2" cstate="print">
            <a:lum bright="30000"/>
          </a:blip>
          <a:srcRect/>
          <a:stretch>
            <a:fillRect/>
          </a:stretch>
        </p:blipFill>
        <p:spPr bwMode="auto">
          <a:xfrm>
            <a:off x="5287963" y="2057400"/>
            <a:ext cx="3656012" cy="3962400"/>
          </a:xfrm>
          <a:prstGeom prst="rect">
            <a:avLst/>
          </a:prstGeom>
          <a:noFill/>
          <a:ln w="38100">
            <a:solidFill>
              <a:srgbClr val="000000"/>
            </a:solidFill>
            <a:miter lim="800000"/>
            <a:headEnd/>
            <a:tailEnd/>
          </a:ln>
        </p:spPr>
      </p:pic>
      <p:sp>
        <p:nvSpPr>
          <p:cNvPr id="60423" name="Text Box 7"/>
          <p:cNvSpPr txBox="1">
            <a:spLocks noChangeArrowheads="1"/>
          </p:cNvSpPr>
          <p:nvPr/>
        </p:nvSpPr>
        <p:spPr bwMode="auto">
          <a:xfrm>
            <a:off x="457200" y="2362200"/>
            <a:ext cx="4267200" cy="3589338"/>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The boy is being buried on a lovely day.</a:t>
            </a:r>
          </a:p>
          <a:p>
            <a:pPr>
              <a:spcBef>
                <a:spcPct val="50000"/>
              </a:spcBef>
            </a:pPr>
            <a:r>
              <a:rPr lang="en-US" sz="2400">
                <a:latin typeface="Arial Black" pitchFamily="34" charset="0"/>
              </a:rPr>
              <a:t>Alliteration: </a:t>
            </a:r>
            <a:r>
              <a:rPr lang="en-US" sz="2400" u="sng">
                <a:solidFill>
                  <a:srgbClr val="CC0000"/>
                </a:solidFill>
                <a:latin typeface="Arial Black" pitchFamily="34" charset="0"/>
              </a:rPr>
              <a:t>s</a:t>
            </a:r>
            <a:r>
              <a:rPr lang="en-US" sz="2400">
                <a:latin typeface="Arial Black" pitchFamily="34" charset="0"/>
              </a:rPr>
              <a:t>hining </a:t>
            </a:r>
            <a:r>
              <a:rPr lang="en-US" sz="2400" u="sng">
                <a:solidFill>
                  <a:srgbClr val="CC0000"/>
                </a:solidFill>
                <a:latin typeface="Arial Black" pitchFamily="34" charset="0"/>
              </a:rPr>
              <a:t>s</a:t>
            </a:r>
            <a:r>
              <a:rPr lang="en-US" sz="2400">
                <a:latin typeface="Arial Black" pitchFamily="34" charset="0"/>
              </a:rPr>
              <a:t>un</a:t>
            </a:r>
          </a:p>
          <a:p>
            <a:pPr>
              <a:spcBef>
                <a:spcPct val="50000"/>
              </a:spcBef>
            </a:pPr>
            <a:endParaRPr lang="en-US" sz="2400">
              <a:latin typeface="Arial Black" pitchFamily="34" charset="0"/>
            </a:endParaRPr>
          </a:p>
          <a:p>
            <a:pPr>
              <a:spcBef>
                <a:spcPct val="50000"/>
              </a:spcBef>
            </a:pPr>
            <a:r>
              <a:rPr lang="en-US" sz="2400">
                <a:latin typeface="Arial Black" pitchFamily="34" charset="0"/>
              </a:rPr>
              <a:t>“do I commit” is the same words a judge uses to sentence you to prison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60420">
                                            <p:txEl>
                                              <p:pRg st="0" end="0"/>
                                            </p:txEl>
                                          </p:spTgt>
                                        </p:tgtEl>
                                        <p:attrNameLst>
                                          <p:attrName>style.visibility</p:attrName>
                                        </p:attrNameLst>
                                      </p:cBhvr>
                                      <p:to>
                                        <p:strVal val="visible"/>
                                      </p:to>
                                    </p:set>
                                    <p:anim to="" calcmode="lin" valueType="num">
                                      <p:cBhvr>
                                        <p:cTn id="7" dur="1" fill="hold"/>
                                        <p:tgtEl>
                                          <p:spTgt spid="60420">
                                            <p:txEl>
                                              <p:pRg st="0" end="0"/>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60420">
                                            <p:txEl>
                                              <p:pRg st="1" end="1"/>
                                            </p:txEl>
                                          </p:spTgt>
                                        </p:tgtEl>
                                        <p:attrNameLst>
                                          <p:attrName>style.visibility</p:attrName>
                                        </p:attrNameLst>
                                      </p:cBhvr>
                                      <p:to>
                                        <p:strVal val="visible"/>
                                      </p:to>
                                    </p:set>
                                    <p:anim to="" calcmode="lin" valueType="num">
                                      <p:cBhvr>
                                        <p:cTn id="10" dur="1" fill="hold"/>
                                        <p:tgtEl>
                                          <p:spTgt spid="60420">
                                            <p:txEl>
                                              <p:pRg st="1" end="1"/>
                                            </p:txEl>
                                          </p:spTgt>
                                        </p:tgtEl>
                                        <p:attrNameLst>
                                          <p:attrName/>
                                        </p:attrNameLst>
                                      </p:cBhvr>
                                    </p:anim>
                                  </p:childTnLst>
                                </p:cTn>
                              </p:par>
                            </p:childTnLst>
                          </p:cTn>
                        </p:par>
                      </p:childTnLst>
                    </p:cTn>
                  </p:par>
                  <p:par>
                    <p:cTn id="11" fill="hold">
                      <p:stCondLst>
                        <p:cond delay="indefinite"/>
                      </p:stCondLst>
                      <p:childTnLst>
                        <p:par>
                          <p:cTn id="12" fill="hold">
                            <p:stCondLst>
                              <p:cond delay="0"/>
                            </p:stCondLst>
                            <p:childTnLst>
                              <p:par>
                                <p:cTn id="13" presetID="24" presetClass="entr" presetSubtype="0" fill="hold" nodeType="clickEffect">
                                  <p:stCondLst>
                                    <p:cond delay="0"/>
                                  </p:stCondLst>
                                  <p:childTnLst>
                                    <p:set>
                                      <p:cBhvr>
                                        <p:cTn id="14" dur="1" fill="hold">
                                          <p:stCondLst>
                                            <p:cond delay="0"/>
                                          </p:stCondLst>
                                        </p:cTn>
                                        <p:tgtEl>
                                          <p:spTgt spid="60420">
                                            <p:txEl>
                                              <p:pRg st="2" end="2"/>
                                            </p:txEl>
                                          </p:spTgt>
                                        </p:tgtEl>
                                        <p:attrNameLst>
                                          <p:attrName>style.visibility</p:attrName>
                                        </p:attrNameLst>
                                      </p:cBhvr>
                                      <p:to>
                                        <p:strVal val="visible"/>
                                      </p:to>
                                    </p:set>
                                    <p:anim to="" calcmode="lin" valueType="num">
                                      <p:cBhvr>
                                        <p:cTn id="15" dur="1" fill="hold"/>
                                        <p:tgtEl>
                                          <p:spTgt spid="60420">
                                            <p:txEl>
                                              <p:pRg st="2" end="2"/>
                                            </p:txEl>
                                          </p:spTgt>
                                        </p:tgtEl>
                                        <p:attrNameLst>
                                          <p:attrName/>
                                        </p:attrNameLst>
                                      </p:cBhvr>
                                    </p:anim>
                                  </p:childTnLst>
                                </p:cTn>
                              </p:par>
                            </p:childTnLst>
                          </p:cTn>
                        </p:par>
                      </p:childTnLst>
                    </p:cTn>
                  </p:par>
                  <p:par>
                    <p:cTn id="16" fill="hold">
                      <p:stCondLst>
                        <p:cond delay="indefinite"/>
                      </p:stCondLst>
                      <p:childTnLst>
                        <p:par>
                          <p:cTn id="17" fill="hold">
                            <p:stCondLst>
                              <p:cond delay="0"/>
                            </p:stCondLst>
                            <p:childTnLst>
                              <p:par>
                                <p:cTn id="18" presetID="24" presetClass="entr" presetSubtype="0" fill="hold" nodeType="clickEffect">
                                  <p:stCondLst>
                                    <p:cond delay="0"/>
                                  </p:stCondLst>
                                  <p:childTnLst>
                                    <p:set>
                                      <p:cBhvr>
                                        <p:cTn id="19" dur="1" fill="hold">
                                          <p:stCondLst>
                                            <p:cond delay="0"/>
                                          </p:stCondLst>
                                        </p:cTn>
                                        <p:tgtEl>
                                          <p:spTgt spid="60421"/>
                                        </p:tgtEl>
                                        <p:attrNameLst>
                                          <p:attrName>style.visibility</p:attrName>
                                        </p:attrNameLst>
                                      </p:cBhvr>
                                      <p:to>
                                        <p:strVal val="visible"/>
                                      </p:to>
                                    </p:set>
                                    <p:anim to="" calcmode="lin" valueType="num">
                                      <p:cBhvr>
                                        <p:cTn id="20" dur="1" fill="hold"/>
                                        <p:tgtEl>
                                          <p:spTgt spid="60421"/>
                                        </p:tgtEl>
                                        <p:attrNameLst>
                                          <p:attrName/>
                                        </p:attrNameLst>
                                      </p:cBhvr>
                                    </p:anim>
                                  </p:childTnLst>
                                </p:cTn>
                              </p:par>
                            </p:childTnLst>
                          </p:cTn>
                        </p:par>
                      </p:childTnLst>
                    </p:cTn>
                  </p:par>
                  <p:par>
                    <p:cTn id="21" fill="hold">
                      <p:stCondLst>
                        <p:cond delay="indefinite"/>
                      </p:stCondLst>
                      <p:childTnLst>
                        <p:par>
                          <p:cTn id="22" fill="hold">
                            <p:stCondLst>
                              <p:cond delay="0"/>
                            </p:stCondLst>
                            <p:childTnLst>
                              <p:par>
                                <p:cTn id="23" presetID="24" presetClass="entr" presetSubtype="0" fill="hold" nodeType="clickEffect">
                                  <p:stCondLst>
                                    <p:cond delay="0"/>
                                  </p:stCondLst>
                                  <p:childTnLst>
                                    <p:set>
                                      <p:cBhvr>
                                        <p:cTn id="24" dur="1" fill="hold">
                                          <p:stCondLst>
                                            <p:cond delay="0"/>
                                          </p:stCondLst>
                                        </p:cTn>
                                        <p:tgtEl>
                                          <p:spTgt spid="60423">
                                            <p:txEl>
                                              <p:pRg st="0" end="0"/>
                                            </p:txEl>
                                          </p:spTgt>
                                        </p:tgtEl>
                                        <p:attrNameLst>
                                          <p:attrName>style.visibility</p:attrName>
                                        </p:attrNameLst>
                                      </p:cBhvr>
                                      <p:to>
                                        <p:strVal val="visible"/>
                                      </p:to>
                                    </p:set>
                                    <p:anim to="" calcmode="lin" valueType="num">
                                      <p:cBhvr>
                                        <p:cTn id="25" dur="1" fill="hold"/>
                                        <p:tgtEl>
                                          <p:spTgt spid="60423">
                                            <p:txEl>
                                              <p:pRg st="0" end="0"/>
                                            </p:txEl>
                                          </p:spTgt>
                                        </p:tgtEl>
                                        <p:attrNameLst>
                                          <p:attrName/>
                                        </p:attrNameLst>
                                      </p:cBhvr>
                                    </p:anim>
                                  </p:childTnLst>
                                </p:cTn>
                              </p:par>
                            </p:childTnLst>
                          </p:cTn>
                        </p:par>
                      </p:childTnLst>
                    </p:cTn>
                  </p:par>
                  <p:par>
                    <p:cTn id="26" fill="hold">
                      <p:stCondLst>
                        <p:cond delay="indefinite"/>
                      </p:stCondLst>
                      <p:childTnLst>
                        <p:par>
                          <p:cTn id="27" fill="hold">
                            <p:stCondLst>
                              <p:cond delay="0"/>
                            </p:stCondLst>
                            <p:childTnLst>
                              <p:par>
                                <p:cTn id="28" presetID="24" presetClass="entr" presetSubtype="0" fill="hold" nodeType="clickEffect">
                                  <p:stCondLst>
                                    <p:cond delay="0"/>
                                  </p:stCondLst>
                                  <p:childTnLst>
                                    <p:set>
                                      <p:cBhvr>
                                        <p:cTn id="29" dur="1" fill="hold">
                                          <p:stCondLst>
                                            <p:cond delay="0"/>
                                          </p:stCondLst>
                                        </p:cTn>
                                        <p:tgtEl>
                                          <p:spTgt spid="60423">
                                            <p:txEl>
                                              <p:pRg st="1" end="1"/>
                                            </p:txEl>
                                          </p:spTgt>
                                        </p:tgtEl>
                                        <p:attrNameLst>
                                          <p:attrName>style.visibility</p:attrName>
                                        </p:attrNameLst>
                                      </p:cBhvr>
                                      <p:to>
                                        <p:strVal val="visible"/>
                                      </p:to>
                                    </p:set>
                                    <p:anim to="" calcmode="lin" valueType="num">
                                      <p:cBhvr>
                                        <p:cTn id="30" dur="1" fill="hold"/>
                                        <p:tgtEl>
                                          <p:spTgt spid="60423">
                                            <p:txEl>
                                              <p:pRg st="1" end="1"/>
                                            </p:txEl>
                                          </p:spTgt>
                                        </p:tgtEl>
                                        <p:attrNameLst>
                                          <p:attrName/>
                                        </p:attrNameLst>
                                      </p:cBhvr>
                                    </p:anim>
                                  </p:childTnLst>
                                </p:cTn>
                              </p:par>
                            </p:childTnLst>
                          </p:cTn>
                        </p:par>
                      </p:childTnLst>
                    </p:cTn>
                  </p:par>
                  <p:par>
                    <p:cTn id="31" fill="hold">
                      <p:stCondLst>
                        <p:cond delay="indefinite"/>
                      </p:stCondLst>
                      <p:childTnLst>
                        <p:par>
                          <p:cTn id="32" fill="hold">
                            <p:stCondLst>
                              <p:cond delay="0"/>
                            </p:stCondLst>
                            <p:childTnLst>
                              <p:par>
                                <p:cTn id="33" presetID="24" presetClass="entr" presetSubtype="0" fill="hold" nodeType="clickEffect">
                                  <p:stCondLst>
                                    <p:cond delay="0"/>
                                  </p:stCondLst>
                                  <p:childTnLst>
                                    <p:set>
                                      <p:cBhvr>
                                        <p:cTn id="34" dur="1" fill="hold">
                                          <p:stCondLst>
                                            <p:cond delay="0"/>
                                          </p:stCondLst>
                                        </p:cTn>
                                        <p:tgtEl>
                                          <p:spTgt spid="60423">
                                            <p:txEl>
                                              <p:pRg st="3" end="3"/>
                                            </p:txEl>
                                          </p:spTgt>
                                        </p:tgtEl>
                                        <p:attrNameLst>
                                          <p:attrName>style.visibility</p:attrName>
                                        </p:attrNameLst>
                                      </p:cBhvr>
                                      <p:to>
                                        <p:strVal val="visible"/>
                                      </p:to>
                                    </p:set>
                                    <p:anim to="" calcmode="lin" valueType="num">
                                      <p:cBhvr>
                                        <p:cTn id="35" dur="1" fill="hold"/>
                                        <p:tgtEl>
                                          <p:spTgt spid="6042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Text Box 4"/>
          <p:cNvSpPr txBox="1">
            <a:spLocks noChangeArrowheads="1"/>
          </p:cNvSpPr>
          <p:nvPr/>
        </p:nvSpPr>
        <p:spPr bwMode="auto">
          <a:xfrm>
            <a:off x="1295400" y="304800"/>
            <a:ext cx="5791200" cy="1004888"/>
          </a:xfrm>
          <a:prstGeom prst="rect">
            <a:avLst/>
          </a:prstGeom>
          <a:solidFill>
            <a:schemeClr val="bg1"/>
          </a:solidFill>
          <a:ln w="9525">
            <a:noFill/>
            <a:miter lim="800000"/>
            <a:headEnd/>
            <a:tailEnd/>
          </a:ln>
        </p:spPr>
        <p:txBody>
          <a:bodyPr>
            <a:spAutoFit/>
          </a:bodyPr>
          <a:lstStyle/>
          <a:p>
            <a:pPr>
              <a:spcBef>
                <a:spcPct val="50000"/>
              </a:spcBef>
            </a:pPr>
            <a:r>
              <a:rPr lang="en-US" sz="2400">
                <a:latin typeface="Arial Black" pitchFamily="34" charset="0"/>
              </a:rPr>
              <a:t>Line 12</a:t>
            </a:r>
          </a:p>
          <a:p>
            <a:pPr>
              <a:spcBef>
                <a:spcPct val="50000"/>
              </a:spcBef>
            </a:pPr>
            <a:r>
              <a:rPr lang="en-US" sz="2400">
                <a:latin typeface="Arial Black" pitchFamily="34" charset="0"/>
              </a:rPr>
              <a:t>Oh child, oh lost and lonely one.</a:t>
            </a:r>
          </a:p>
        </p:txBody>
      </p:sp>
      <p:sp>
        <p:nvSpPr>
          <p:cNvPr id="59397" name="Text Box 5"/>
          <p:cNvSpPr txBox="1">
            <a:spLocks noChangeArrowheads="1"/>
          </p:cNvSpPr>
          <p:nvPr/>
        </p:nvSpPr>
        <p:spPr bwMode="auto">
          <a:xfrm>
            <a:off x="914400" y="2209800"/>
            <a:ext cx="7162800" cy="2465388"/>
          </a:xfrm>
          <a:prstGeom prst="rect">
            <a:avLst/>
          </a:prstGeom>
          <a:solidFill>
            <a:schemeClr val="bg1"/>
          </a:solidFill>
          <a:ln w="9525">
            <a:noFill/>
            <a:miter lim="800000"/>
            <a:headEnd/>
            <a:tailEnd/>
          </a:ln>
        </p:spPr>
        <p:txBody>
          <a:bodyPr>
            <a:spAutoFit/>
          </a:bodyPr>
          <a:lstStyle/>
          <a:p>
            <a:pPr>
              <a:spcBef>
                <a:spcPct val="50000"/>
              </a:spcBef>
            </a:pPr>
            <a:r>
              <a:rPr lang="en-US" sz="2400">
                <a:latin typeface="Arial Black" pitchFamily="34" charset="0"/>
              </a:rPr>
              <a:t>Apostrophe: the poet talks directly to the child by saying “Oh child”</a:t>
            </a:r>
          </a:p>
          <a:p>
            <a:pPr>
              <a:spcBef>
                <a:spcPct val="50000"/>
              </a:spcBef>
            </a:pPr>
            <a:r>
              <a:rPr lang="en-US" sz="2400">
                <a:latin typeface="Arial Black" pitchFamily="34" charset="0"/>
              </a:rPr>
              <a:t>Alliteration: lost and lonely</a:t>
            </a:r>
          </a:p>
          <a:p>
            <a:pPr>
              <a:spcBef>
                <a:spcPct val="50000"/>
              </a:spcBef>
            </a:pPr>
            <a:endParaRPr lang="en-US" sz="2400">
              <a:latin typeface="Arial Black" pitchFamily="34" charset="0"/>
            </a:endParaRPr>
          </a:p>
          <a:p>
            <a:pPr>
              <a:spcBef>
                <a:spcPct val="50000"/>
              </a:spcBef>
            </a:pPr>
            <a:r>
              <a:rPr lang="en-US" sz="2400">
                <a:latin typeface="Arial Black" pitchFamily="34" charset="0"/>
              </a:rPr>
              <a:t>He emphasizes how alone this child was.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59396"/>
                                        </p:tgtEl>
                                        <p:attrNameLst>
                                          <p:attrName>style.visibility</p:attrName>
                                        </p:attrNameLst>
                                      </p:cBhvr>
                                      <p:to>
                                        <p:strVal val="visible"/>
                                      </p:to>
                                    </p:set>
                                    <p:anim to="" calcmode="lin" valueType="num">
                                      <p:cBhvr>
                                        <p:cTn id="7" dur="1" fill="hold"/>
                                        <p:tgtEl>
                                          <p:spTgt spid="5939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59397">
                                            <p:txEl>
                                              <p:pRg st="0" end="0"/>
                                            </p:txEl>
                                          </p:spTgt>
                                        </p:tgtEl>
                                        <p:attrNameLst>
                                          <p:attrName>style.visibility</p:attrName>
                                        </p:attrNameLst>
                                      </p:cBhvr>
                                      <p:to>
                                        <p:strVal val="visible"/>
                                      </p:to>
                                    </p:set>
                                    <p:anim to="" calcmode="lin" valueType="num">
                                      <p:cBhvr>
                                        <p:cTn id="12" dur="1" fill="hold"/>
                                        <p:tgtEl>
                                          <p:spTgt spid="59397">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59397">
                                            <p:txEl>
                                              <p:pRg st="1" end="1"/>
                                            </p:txEl>
                                          </p:spTgt>
                                        </p:tgtEl>
                                        <p:attrNameLst>
                                          <p:attrName>style.visibility</p:attrName>
                                        </p:attrNameLst>
                                      </p:cBhvr>
                                      <p:to>
                                        <p:strVal val="visible"/>
                                      </p:to>
                                    </p:set>
                                    <p:anim to="" calcmode="lin" valueType="num">
                                      <p:cBhvr>
                                        <p:cTn id="17" dur="1" fill="hold"/>
                                        <p:tgtEl>
                                          <p:spTgt spid="59397">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59397">
                                            <p:txEl>
                                              <p:pRg st="3" end="3"/>
                                            </p:txEl>
                                          </p:spTgt>
                                        </p:tgtEl>
                                        <p:attrNameLst>
                                          <p:attrName>style.visibility</p:attrName>
                                        </p:attrNameLst>
                                      </p:cBhvr>
                                      <p:to>
                                        <p:strVal val="visible"/>
                                      </p:to>
                                    </p:set>
                                    <p:anim to="" calcmode="lin" valueType="num">
                                      <p:cBhvr>
                                        <p:cTn id="22" dur="1" fill="hold"/>
                                        <p:tgtEl>
                                          <p:spTgt spid="59397">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4" name="Text Box 4"/>
          <p:cNvSpPr txBox="1">
            <a:spLocks noChangeArrowheads="1"/>
          </p:cNvSpPr>
          <p:nvPr/>
        </p:nvSpPr>
        <p:spPr bwMode="auto">
          <a:xfrm>
            <a:off x="1371600" y="457200"/>
            <a:ext cx="6934200" cy="1398588"/>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Line 13</a:t>
            </a:r>
          </a:p>
          <a:p>
            <a:pPr>
              <a:spcBef>
                <a:spcPct val="50000"/>
              </a:spcBef>
            </a:pPr>
            <a:r>
              <a:rPr lang="en-US" sz="2400">
                <a:latin typeface="Arial Black" pitchFamily="34" charset="0"/>
              </a:rPr>
              <a:t>Clerks are moves into action by your dying:</a:t>
            </a:r>
          </a:p>
        </p:txBody>
      </p:sp>
      <p:sp>
        <p:nvSpPr>
          <p:cNvPr id="61445" name="Text Box 5"/>
          <p:cNvSpPr txBox="1">
            <a:spLocks noChangeArrowheads="1"/>
          </p:cNvSpPr>
          <p:nvPr/>
        </p:nvSpPr>
        <p:spPr bwMode="auto">
          <a:xfrm>
            <a:off x="1219200" y="3048000"/>
            <a:ext cx="6934200" cy="2311400"/>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Now that the boy is dead another group of people are put to work.</a:t>
            </a:r>
          </a:p>
          <a:p>
            <a:pPr>
              <a:spcBef>
                <a:spcPct val="50000"/>
              </a:spcBef>
            </a:pPr>
            <a:endParaRPr lang="en-US" sz="2400">
              <a:latin typeface="Arial Black" pitchFamily="34" charset="0"/>
            </a:endParaRPr>
          </a:p>
          <a:p>
            <a:pPr>
              <a:spcBef>
                <a:spcPct val="50000"/>
              </a:spcBef>
            </a:pPr>
            <a:r>
              <a:rPr lang="en-US" sz="2400">
                <a:latin typeface="Arial Black" pitchFamily="34" charset="0"/>
              </a:rPr>
              <a:t>The boy is never treated as a person but as a file, a number.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61444"/>
                                        </p:tgtEl>
                                        <p:attrNameLst>
                                          <p:attrName>style.visibility</p:attrName>
                                        </p:attrNameLst>
                                      </p:cBhvr>
                                      <p:to>
                                        <p:strVal val="visible"/>
                                      </p:to>
                                    </p:set>
                                    <p:anim to="" calcmode="lin" valueType="num">
                                      <p:cBhvr>
                                        <p:cTn id="7" dur="1" fill="hold"/>
                                        <p:tgtEl>
                                          <p:spTgt spid="6144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61445">
                                            <p:txEl>
                                              <p:pRg st="0" end="0"/>
                                            </p:txEl>
                                          </p:spTgt>
                                        </p:tgtEl>
                                        <p:attrNameLst>
                                          <p:attrName>style.visibility</p:attrName>
                                        </p:attrNameLst>
                                      </p:cBhvr>
                                      <p:to>
                                        <p:strVal val="visible"/>
                                      </p:to>
                                    </p:set>
                                    <p:anim to="" calcmode="lin" valueType="num">
                                      <p:cBhvr>
                                        <p:cTn id="12" dur="1" fill="hold"/>
                                        <p:tgtEl>
                                          <p:spTgt spid="61445">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61445">
                                            <p:txEl>
                                              <p:pRg st="2" end="2"/>
                                            </p:txEl>
                                          </p:spTgt>
                                        </p:tgtEl>
                                        <p:attrNameLst>
                                          <p:attrName>style.visibility</p:attrName>
                                        </p:attrNameLst>
                                      </p:cBhvr>
                                      <p:to>
                                        <p:strVal val="visible"/>
                                      </p:to>
                                    </p:set>
                                    <p:anim to="" calcmode="lin" valueType="num">
                                      <p:cBhvr>
                                        <p:cTn id="17" dur="1" fill="hold"/>
                                        <p:tgtEl>
                                          <p:spTgt spid="61445">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8" name="Text Box 4"/>
          <p:cNvSpPr txBox="1">
            <a:spLocks noChangeArrowheads="1"/>
          </p:cNvSpPr>
          <p:nvPr/>
        </p:nvSpPr>
        <p:spPr bwMode="auto">
          <a:xfrm>
            <a:off x="685800" y="381000"/>
            <a:ext cx="7467600" cy="1581150"/>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Line 14-15</a:t>
            </a:r>
          </a:p>
          <a:p>
            <a:pPr>
              <a:spcBef>
                <a:spcPct val="50000"/>
              </a:spcBef>
            </a:pPr>
            <a:r>
              <a:rPr lang="en-US" sz="2400">
                <a:latin typeface="Arial Black" pitchFamily="34" charset="0"/>
              </a:rPr>
              <a:t>Your documents, all neatly put together</a:t>
            </a:r>
          </a:p>
          <a:p>
            <a:pPr>
              <a:spcBef>
                <a:spcPct val="50000"/>
              </a:spcBef>
            </a:pPr>
            <a:r>
              <a:rPr lang="en-US" sz="2400">
                <a:latin typeface="Arial Black" pitchFamily="34" charset="0"/>
              </a:rPr>
              <a:t>Are transferred from the living to the dead</a:t>
            </a:r>
          </a:p>
        </p:txBody>
      </p:sp>
      <p:sp>
        <p:nvSpPr>
          <p:cNvPr id="62469" name="File"/>
          <p:cNvSpPr>
            <a:spLocks noEditPoints="1" noChangeArrowheads="1"/>
          </p:cNvSpPr>
          <p:nvPr/>
        </p:nvSpPr>
        <p:spPr bwMode="auto">
          <a:xfrm>
            <a:off x="5791200" y="2209800"/>
            <a:ext cx="2895600" cy="1809750"/>
          </a:xfrm>
          <a:custGeom>
            <a:avLst/>
            <a:gdLst>
              <a:gd name="T0" fmla="*/ 10981 w 21600"/>
              <a:gd name="T1" fmla="*/ 3240 h 21600"/>
              <a:gd name="T2" fmla="*/ 0 w 21600"/>
              <a:gd name="T3" fmla="*/ 10800 h 21600"/>
              <a:gd name="T4" fmla="*/ 10800 w 21600"/>
              <a:gd name="T5" fmla="*/ 21600 h 21600"/>
              <a:gd name="T6" fmla="*/ 21600 w 21600"/>
              <a:gd name="T7" fmla="*/ 10800 h 21600"/>
              <a:gd name="T8" fmla="*/ 0 w 21600"/>
              <a:gd name="T9" fmla="*/ 21600 h 21600"/>
              <a:gd name="T10" fmla="*/ 21600 w 21600"/>
              <a:gd name="T11" fmla="*/ 21600 h 21600"/>
              <a:gd name="T12" fmla="*/ 1086 w 21600"/>
              <a:gd name="T13" fmla="*/ 4628 h 21600"/>
              <a:gd name="T14" fmla="*/ 20635 w 21600"/>
              <a:gd name="T15" fmla="*/ 20289 h 21600"/>
            </a:gdLst>
            <a:ahLst/>
            <a:cxnLst>
              <a:cxn ang="0">
                <a:pos x="T0" y="T1"/>
              </a:cxn>
              <a:cxn ang="0">
                <a:pos x="T2" y="T3"/>
              </a:cxn>
              <a:cxn ang="0">
                <a:pos x="T4" y="T5"/>
              </a:cxn>
              <a:cxn ang="0">
                <a:pos x="T6" y="T7"/>
              </a:cxn>
              <a:cxn ang="0">
                <a:pos x="T8" y="T9"/>
              </a:cxn>
              <a:cxn ang="0">
                <a:pos x="T10" y="T11"/>
              </a:cxn>
            </a:cxnLst>
            <a:rect l="T12" t="T13" r="T14" b="T15"/>
            <a:pathLst>
              <a:path w="21600" h="21600">
                <a:moveTo>
                  <a:pt x="19790" y="3240"/>
                </a:moveTo>
                <a:cubicBezTo>
                  <a:pt x="10981" y="3240"/>
                  <a:pt x="9171" y="3240"/>
                  <a:pt x="9050" y="3086"/>
                </a:cubicBezTo>
                <a:cubicBezTo>
                  <a:pt x="9050" y="2931"/>
                  <a:pt x="8930" y="2777"/>
                  <a:pt x="8930" y="2469"/>
                </a:cubicBezTo>
                <a:cubicBezTo>
                  <a:pt x="8930" y="2160"/>
                  <a:pt x="8809" y="1851"/>
                  <a:pt x="8688" y="1389"/>
                </a:cubicBezTo>
                <a:cubicBezTo>
                  <a:pt x="8568" y="1080"/>
                  <a:pt x="8326" y="771"/>
                  <a:pt x="8085" y="463"/>
                </a:cubicBezTo>
                <a:cubicBezTo>
                  <a:pt x="7723" y="154"/>
                  <a:pt x="7361" y="0"/>
                  <a:pt x="7361" y="0"/>
                </a:cubicBezTo>
                <a:cubicBezTo>
                  <a:pt x="7361" y="0"/>
                  <a:pt x="2293" y="0"/>
                  <a:pt x="2051" y="154"/>
                </a:cubicBezTo>
                <a:cubicBezTo>
                  <a:pt x="1689" y="309"/>
                  <a:pt x="1448" y="463"/>
                  <a:pt x="1327" y="771"/>
                </a:cubicBezTo>
                <a:cubicBezTo>
                  <a:pt x="1207" y="1080"/>
                  <a:pt x="1086" y="1389"/>
                  <a:pt x="965" y="1697"/>
                </a:cubicBezTo>
                <a:cubicBezTo>
                  <a:pt x="845" y="2160"/>
                  <a:pt x="724" y="2314"/>
                  <a:pt x="724" y="2469"/>
                </a:cubicBezTo>
                <a:cubicBezTo>
                  <a:pt x="603" y="2623"/>
                  <a:pt x="603" y="2777"/>
                  <a:pt x="483" y="2931"/>
                </a:cubicBezTo>
                <a:cubicBezTo>
                  <a:pt x="483" y="3086"/>
                  <a:pt x="362" y="3240"/>
                  <a:pt x="241" y="3240"/>
                </a:cubicBezTo>
                <a:lnTo>
                  <a:pt x="0" y="3394"/>
                </a:lnTo>
                <a:lnTo>
                  <a:pt x="0" y="3703"/>
                </a:lnTo>
                <a:lnTo>
                  <a:pt x="0" y="10800"/>
                </a:lnTo>
                <a:lnTo>
                  <a:pt x="0" y="21600"/>
                </a:lnTo>
                <a:lnTo>
                  <a:pt x="10981" y="21600"/>
                </a:lnTo>
                <a:lnTo>
                  <a:pt x="21600" y="21600"/>
                </a:lnTo>
                <a:lnTo>
                  <a:pt x="21600" y="10800"/>
                </a:lnTo>
                <a:lnTo>
                  <a:pt x="21600" y="5246"/>
                </a:lnTo>
                <a:lnTo>
                  <a:pt x="21600" y="4783"/>
                </a:lnTo>
                <a:cubicBezTo>
                  <a:pt x="21479" y="4320"/>
                  <a:pt x="21359" y="4011"/>
                  <a:pt x="21117" y="3703"/>
                </a:cubicBezTo>
                <a:cubicBezTo>
                  <a:pt x="20876" y="3549"/>
                  <a:pt x="20514" y="3394"/>
                  <a:pt x="20152" y="3240"/>
                </a:cubicBezTo>
                <a:close/>
              </a:path>
            </a:pathLst>
          </a:custGeom>
          <a:solidFill>
            <a:srgbClr val="FFFFCC"/>
          </a:solidFill>
          <a:ln w="9525">
            <a:solidFill>
              <a:srgbClr val="000000"/>
            </a:solidFill>
            <a:miter lim="800000"/>
            <a:headEnd/>
            <a:tailEnd/>
          </a:ln>
          <a:effectLst>
            <a:outerShdw dist="107763" dir="2700000" algn="ctr" rotWithShape="0">
              <a:srgbClr val="808080"/>
            </a:outerShdw>
          </a:effectLst>
        </p:spPr>
        <p:txBody>
          <a:bodyPr/>
          <a:lstStyle/>
          <a:p>
            <a:pPr>
              <a:defRPr/>
            </a:pPr>
            <a:endParaRPr lang="en-ZA"/>
          </a:p>
        </p:txBody>
      </p:sp>
      <p:sp>
        <p:nvSpPr>
          <p:cNvPr id="17412" name="Text Box 6"/>
          <p:cNvSpPr txBox="1">
            <a:spLocks noChangeArrowheads="1"/>
          </p:cNvSpPr>
          <p:nvPr/>
        </p:nvSpPr>
        <p:spPr bwMode="auto">
          <a:xfrm>
            <a:off x="685800" y="3276600"/>
            <a:ext cx="4876800" cy="366713"/>
          </a:xfrm>
          <a:prstGeom prst="rect">
            <a:avLst/>
          </a:prstGeom>
          <a:noFill/>
          <a:ln w="9525">
            <a:noFill/>
            <a:miter lim="800000"/>
            <a:headEnd/>
            <a:tailEnd/>
          </a:ln>
        </p:spPr>
        <p:txBody>
          <a:bodyPr>
            <a:spAutoFit/>
          </a:bodyPr>
          <a:lstStyle/>
          <a:p>
            <a:pPr>
              <a:spcBef>
                <a:spcPct val="50000"/>
              </a:spcBef>
            </a:pPr>
            <a:endParaRPr lang="en-US"/>
          </a:p>
        </p:txBody>
      </p:sp>
      <p:sp>
        <p:nvSpPr>
          <p:cNvPr id="62471" name="Text Box 7"/>
          <p:cNvSpPr txBox="1">
            <a:spLocks noChangeArrowheads="1"/>
          </p:cNvSpPr>
          <p:nvPr/>
        </p:nvSpPr>
        <p:spPr bwMode="auto">
          <a:xfrm>
            <a:off x="304800" y="3886200"/>
            <a:ext cx="5257800" cy="1581150"/>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To the clerks the boy is just a file being moved from the living cabinet to the cabinet for the dead.</a:t>
            </a:r>
          </a:p>
        </p:txBody>
      </p:sp>
      <p:sp>
        <p:nvSpPr>
          <p:cNvPr id="17414" name="Text Box 8"/>
          <p:cNvSpPr txBox="1">
            <a:spLocks noChangeArrowheads="1"/>
          </p:cNvSpPr>
          <p:nvPr/>
        </p:nvSpPr>
        <p:spPr bwMode="auto">
          <a:xfrm>
            <a:off x="6096000" y="2971800"/>
            <a:ext cx="2133600" cy="366713"/>
          </a:xfrm>
          <a:prstGeom prst="rect">
            <a:avLst/>
          </a:prstGeom>
          <a:noFill/>
          <a:ln w="9525">
            <a:noFill/>
            <a:miter lim="800000"/>
            <a:headEnd/>
            <a:tailEnd/>
          </a:ln>
        </p:spPr>
        <p:txBody>
          <a:bodyPr>
            <a:spAutoFit/>
          </a:bodyPr>
          <a:lstStyle/>
          <a:p>
            <a:pPr>
              <a:spcBef>
                <a:spcPct val="50000"/>
              </a:spcBef>
            </a:pPr>
            <a:r>
              <a:rPr lang="en-US">
                <a:latin typeface="Brush Script" pitchFamily="66" charset="0"/>
              </a:rPr>
              <a:t>Boy nr. 4168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62468"/>
                                        </p:tgtEl>
                                        <p:attrNameLst>
                                          <p:attrName>style.visibility</p:attrName>
                                        </p:attrNameLst>
                                      </p:cBhvr>
                                      <p:to>
                                        <p:strVal val="visible"/>
                                      </p:to>
                                    </p:set>
                                    <p:anim to="" calcmode="lin" valueType="num">
                                      <p:cBhvr>
                                        <p:cTn id="7" dur="1" fill="hold"/>
                                        <p:tgtEl>
                                          <p:spTgt spid="6246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62469"/>
                                        </p:tgtEl>
                                        <p:attrNameLst>
                                          <p:attrName>style.visibility</p:attrName>
                                        </p:attrNameLst>
                                      </p:cBhvr>
                                      <p:to>
                                        <p:strVal val="visible"/>
                                      </p:to>
                                    </p:set>
                                    <p:anim to="" calcmode="lin" valueType="num">
                                      <p:cBhvr>
                                        <p:cTn id="12" dur="1" fill="hold"/>
                                        <p:tgtEl>
                                          <p:spTgt spid="62469"/>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62471"/>
                                        </p:tgtEl>
                                        <p:attrNameLst>
                                          <p:attrName>style.visibility</p:attrName>
                                        </p:attrNameLst>
                                      </p:cBhvr>
                                      <p:to>
                                        <p:strVal val="visible"/>
                                      </p:to>
                                    </p:set>
                                    <p:anim to="" calcmode="lin" valueType="num">
                                      <p:cBhvr>
                                        <p:cTn id="17" dur="1" fill="hold"/>
                                        <p:tgtEl>
                                          <p:spTgt spid="62471"/>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8" grpId="0" animBg="1"/>
      <p:bldP spid="62471"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2" name="Text Box 4"/>
          <p:cNvSpPr txBox="1">
            <a:spLocks noChangeArrowheads="1"/>
          </p:cNvSpPr>
          <p:nvPr/>
        </p:nvSpPr>
        <p:spPr bwMode="auto">
          <a:xfrm>
            <a:off x="304800" y="381000"/>
            <a:ext cx="8077200" cy="1581150"/>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Line 16-17</a:t>
            </a:r>
          </a:p>
          <a:p>
            <a:pPr>
              <a:spcBef>
                <a:spcPct val="50000"/>
              </a:spcBef>
            </a:pPr>
            <a:r>
              <a:rPr lang="en-US" sz="2400">
                <a:latin typeface="Arial Black" pitchFamily="34" charset="0"/>
              </a:rPr>
              <a:t>Here is the document of birth</a:t>
            </a:r>
          </a:p>
          <a:p>
            <a:pPr>
              <a:spcBef>
                <a:spcPct val="50000"/>
              </a:spcBef>
            </a:pPr>
            <a:r>
              <a:rPr lang="en-US" sz="2400">
                <a:latin typeface="Arial Black" pitchFamily="34" charset="0"/>
              </a:rPr>
              <a:t>Saying that you were born and where an when,</a:t>
            </a:r>
          </a:p>
        </p:txBody>
      </p:sp>
      <p:pic>
        <p:nvPicPr>
          <p:cNvPr id="63493" name="Picture 5" descr="documents"/>
          <p:cNvPicPr>
            <a:picLocks noChangeAspect="1" noChangeArrowheads="1"/>
          </p:cNvPicPr>
          <p:nvPr/>
        </p:nvPicPr>
        <p:blipFill>
          <a:blip r:embed="rId2" cstate="print"/>
          <a:srcRect/>
          <a:stretch>
            <a:fillRect/>
          </a:stretch>
        </p:blipFill>
        <p:spPr bwMode="auto">
          <a:xfrm>
            <a:off x="5943600" y="2667000"/>
            <a:ext cx="2724150" cy="2549525"/>
          </a:xfrm>
          <a:prstGeom prst="rect">
            <a:avLst/>
          </a:prstGeom>
          <a:noFill/>
          <a:ln w="28575">
            <a:solidFill>
              <a:srgbClr val="000000"/>
            </a:solidFill>
            <a:miter lim="800000"/>
            <a:headEnd/>
            <a:tailEnd/>
          </a:ln>
        </p:spPr>
      </p:pic>
      <p:sp>
        <p:nvSpPr>
          <p:cNvPr id="63494" name="Text Box 6"/>
          <p:cNvSpPr txBox="1">
            <a:spLocks noChangeArrowheads="1"/>
          </p:cNvSpPr>
          <p:nvPr/>
        </p:nvSpPr>
        <p:spPr bwMode="auto">
          <a:xfrm>
            <a:off x="457200" y="3200400"/>
            <a:ext cx="5334000" cy="2119313"/>
          </a:xfrm>
          <a:prstGeom prst="rect">
            <a:avLst/>
          </a:prstGeom>
          <a:solidFill>
            <a:schemeClr val="bg1"/>
          </a:solidFill>
          <a:ln w="19050">
            <a:solidFill>
              <a:schemeClr val="tx1"/>
            </a:solidFill>
            <a:miter lim="800000"/>
            <a:headEnd/>
            <a:tailEnd/>
          </a:ln>
        </p:spPr>
        <p:txBody>
          <a:bodyPr>
            <a:spAutoFit/>
          </a:bodyPr>
          <a:lstStyle/>
          <a:p>
            <a:pPr>
              <a:spcBef>
                <a:spcPct val="50000"/>
              </a:spcBef>
            </a:pPr>
            <a:r>
              <a:rPr lang="en-US" sz="2400">
                <a:latin typeface="Arial Black" pitchFamily="34" charset="0"/>
              </a:rPr>
              <a:t>The poet shows us what is in the file of the boy.</a:t>
            </a:r>
          </a:p>
          <a:p>
            <a:pPr>
              <a:spcBef>
                <a:spcPct val="50000"/>
              </a:spcBef>
            </a:pPr>
            <a:r>
              <a:rPr lang="en-US" sz="2400">
                <a:latin typeface="Arial Black" pitchFamily="34" charset="0"/>
              </a:rPr>
              <a:t>The documents say nothing personal, it gives only impersonal details.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63492"/>
                                        </p:tgtEl>
                                        <p:attrNameLst>
                                          <p:attrName>style.visibility</p:attrName>
                                        </p:attrNameLst>
                                      </p:cBhvr>
                                      <p:to>
                                        <p:strVal val="visible"/>
                                      </p:to>
                                    </p:set>
                                    <p:anim to="" calcmode="lin" valueType="num">
                                      <p:cBhvr>
                                        <p:cTn id="7" dur="1" fill="hold"/>
                                        <p:tgtEl>
                                          <p:spTgt spid="6349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63493"/>
                                        </p:tgtEl>
                                        <p:attrNameLst>
                                          <p:attrName>style.visibility</p:attrName>
                                        </p:attrNameLst>
                                      </p:cBhvr>
                                      <p:to>
                                        <p:strVal val="visible"/>
                                      </p:to>
                                    </p:set>
                                    <p:anim to="" calcmode="lin" valueType="num">
                                      <p:cBhvr>
                                        <p:cTn id="12" dur="1" fill="hold"/>
                                        <p:tgtEl>
                                          <p:spTgt spid="63493"/>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63494">
                                            <p:txEl>
                                              <p:pRg st="0" end="0"/>
                                            </p:txEl>
                                          </p:spTgt>
                                        </p:tgtEl>
                                        <p:attrNameLst>
                                          <p:attrName>style.visibility</p:attrName>
                                        </p:attrNameLst>
                                      </p:cBhvr>
                                      <p:to>
                                        <p:strVal val="visible"/>
                                      </p:to>
                                    </p:set>
                                    <p:anim to="" calcmode="lin" valueType="num">
                                      <p:cBhvr>
                                        <p:cTn id="17" dur="1" fill="hold"/>
                                        <p:tgtEl>
                                          <p:spTgt spid="63494">
                                            <p:txEl>
                                              <p:pRg st="0" end="0"/>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63494">
                                            <p:txEl>
                                              <p:pRg st="1" end="1"/>
                                            </p:txEl>
                                          </p:spTgt>
                                        </p:tgtEl>
                                        <p:attrNameLst>
                                          <p:attrName>style.visibility</p:attrName>
                                        </p:attrNameLst>
                                      </p:cBhvr>
                                      <p:to>
                                        <p:strVal val="visible"/>
                                      </p:to>
                                    </p:set>
                                    <p:anim to="" calcmode="lin" valueType="num">
                                      <p:cBhvr>
                                        <p:cTn id="22" dur="1" fill="hold"/>
                                        <p:tgtEl>
                                          <p:spTgt spid="63494">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6" name="Text Box 4"/>
          <p:cNvSpPr txBox="1">
            <a:spLocks noChangeArrowheads="1"/>
          </p:cNvSpPr>
          <p:nvPr/>
        </p:nvSpPr>
        <p:spPr bwMode="auto">
          <a:xfrm>
            <a:off x="609600" y="228600"/>
            <a:ext cx="7620000" cy="3041650"/>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Line 18-21</a:t>
            </a:r>
          </a:p>
          <a:p>
            <a:pPr>
              <a:spcBef>
                <a:spcPct val="50000"/>
              </a:spcBef>
            </a:pPr>
            <a:r>
              <a:rPr lang="en-US" sz="2400">
                <a:latin typeface="Arial Black" pitchFamily="34" charset="0"/>
              </a:rPr>
              <a:t>But giving no hint of joy or sorrow,</a:t>
            </a:r>
          </a:p>
          <a:p>
            <a:pPr>
              <a:spcBef>
                <a:spcPct val="50000"/>
              </a:spcBef>
            </a:pPr>
            <a:r>
              <a:rPr lang="en-US" sz="2400">
                <a:latin typeface="Arial Black" pitchFamily="34" charset="0"/>
              </a:rPr>
              <a:t>Or if the sun shone, or if the rain was falling,</a:t>
            </a:r>
          </a:p>
          <a:p>
            <a:pPr>
              <a:spcBef>
                <a:spcPct val="50000"/>
              </a:spcBef>
            </a:pPr>
            <a:r>
              <a:rPr lang="en-US" sz="2400">
                <a:latin typeface="Arial Black" pitchFamily="34" charset="0"/>
              </a:rPr>
              <a:t>Or what bird flew singing over the roof</a:t>
            </a:r>
          </a:p>
          <a:p>
            <a:pPr>
              <a:spcBef>
                <a:spcPct val="50000"/>
              </a:spcBef>
            </a:pPr>
            <a:r>
              <a:rPr lang="en-US" sz="2400">
                <a:latin typeface="Arial Black" pitchFamily="34" charset="0"/>
              </a:rPr>
              <a:t>Where your mother travailed. </a:t>
            </a:r>
          </a:p>
        </p:txBody>
      </p:sp>
      <p:sp>
        <p:nvSpPr>
          <p:cNvPr id="64517" name="Text Box 5"/>
          <p:cNvSpPr txBox="1">
            <a:spLocks noChangeArrowheads="1"/>
          </p:cNvSpPr>
          <p:nvPr/>
        </p:nvSpPr>
        <p:spPr bwMode="auto">
          <a:xfrm>
            <a:off x="533400" y="4114800"/>
            <a:ext cx="7620000" cy="1581150"/>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The information gives only statistic, no personal information. By reading these files the boy will only be a name and number. You won’t know the boy.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64516">
                                            <p:txEl>
                                              <p:pRg st="0" end="0"/>
                                            </p:txEl>
                                          </p:spTgt>
                                        </p:tgtEl>
                                        <p:attrNameLst>
                                          <p:attrName>style.visibility</p:attrName>
                                        </p:attrNameLst>
                                      </p:cBhvr>
                                      <p:to>
                                        <p:strVal val="visible"/>
                                      </p:to>
                                    </p:set>
                                    <p:anim to="" calcmode="lin" valueType="num">
                                      <p:cBhvr>
                                        <p:cTn id="7" dur="1" fill="hold"/>
                                        <p:tgtEl>
                                          <p:spTgt spid="64516">
                                            <p:txEl>
                                              <p:pRg st="0" end="0"/>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64516">
                                            <p:txEl>
                                              <p:pRg st="1" end="1"/>
                                            </p:txEl>
                                          </p:spTgt>
                                        </p:tgtEl>
                                        <p:attrNameLst>
                                          <p:attrName>style.visibility</p:attrName>
                                        </p:attrNameLst>
                                      </p:cBhvr>
                                      <p:to>
                                        <p:strVal val="visible"/>
                                      </p:to>
                                    </p:set>
                                    <p:anim to="" calcmode="lin" valueType="num">
                                      <p:cBhvr>
                                        <p:cTn id="10" dur="1" fill="hold"/>
                                        <p:tgtEl>
                                          <p:spTgt spid="64516">
                                            <p:txEl>
                                              <p:pRg st="1" end="1"/>
                                            </p:txEl>
                                          </p:spTgt>
                                        </p:tgtEl>
                                        <p:attrNameLst>
                                          <p:attrName/>
                                        </p:attrNameLst>
                                      </p:cBhvr>
                                    </p:anim>
                                  </p:childTnLst>
                                </p:cTn>
                              </p:par>
                            </p:childTnLst>
                          </p:cTn>
                        </p:par>
                      </p:childTnLst>
                    </p:cTn>
                  </p:par>
                  <p:par>
                    <p:cTn id="11" fill="hold">
                      <p:stCondLst>
                        <p:cond delay="indefinite"/>
                      </p:stCondLst>
                      <p:childTnLst>
                        <p:par>
                          <p:cTn id="12" fill="hold">
                            <p:stCondLst>
                              <p:cond delay="0"/>
                            </p:stCondLst>
                            <p:childTnLst>
                              <p:par>
                                <p:cTn id="13" presetID="24" presetClass="entr" presetSubtype="0" fill="hold" nodeType="clickEffect">
                                  <p:stCondLst>
                                    <p:cond delay="0"/>
                                  </p:stCondLst>
                                  <p:childTnLst>
                                    <p:set>
                                      <p:cBhvr>
                                        <p:cTn id="14" dur="1" fill="hold">
                                          <p:stCondLst>
                                            <p:cond delay="0"/>
                                          </p:stCondLst>
                                        </p:cTn>
                                        <p:tgtEl>
                                          <p:spTgt spid="64516">
                                            <p:txEl>
                                              <p:pRg st="2" end="2"/>
                                            </p:txEl>
                                          </p:spTgt>
                                        </p:tgtEl>
                                        <p:attrNameLst>
                                          <p:attrName>style.visibility</p:attrName>
                                        </p:attrNameLst>
                                      </p:cBhvr>
                                      <p:to>
                                        <p:strVal val="visible"/>
                                      </p:to>
                                    </p:set>
                                    <p:anim to="" calcmode="lin" valueType="num">
                                      <p:cBhvr>
                                        <p:cTn id="15" dur="1" fill="hold"/>
                                        <p:tgtEl>
                                          <p:spTgt spid="64516">
                                            <p:txEl>
                                              <p:pRg st="2" end="2"/>
                                            </p:txEl>
                                          </p:spTgt>
                                        </p:tgtEl>
                                        <p:attrNameLst>
                                          <p:attrName/>
                                        </p:attrNameLst>
                                      </p:cBhvr>
                                    </p:anim>
                                  </p:childTnLst>
                                </p:cTn>
                              </p:par>
                            </p:childTnLst>
                          </p:cTn>
                        </p:par>
                      </p:childTnLst>
                    </p:cTn>
                  </p:par>
                  <p:par>
                    <p:cTn id="16" fill="hold">
                      <p:stCondLst>
                        <p:cond delay="indefinite"/>
                      </p:stCondLst>
                      <p:childTnLst>
                        <p:par>
                          <p:cTn id="17" fill="hold">
                            <p:stCondLst>
                              <p:cond delay="0"/>
                            </p:stCondLst>
                            <p:childTnLst>
                              <p:par>
                                <p:cTn id="18" presetID="24" presetClass="entr" presetSubtype="0" fill="hold" nodeType="clickEffect">
                                  <p:stCondLst>
                                    <p:cond delay="0"/>
                                  </p:stCondLst>
                                  <p:childTnLst>
                                    <p:set>
                                      <p:cBhvr>
                                        <p:cTn id="19" dur="1" fill="hold">
                                          <p:stCondLst>
                                            <p:cond delay="0"/>
                                          </p:stCondLst>
                                        </p:cTn>
                                        <p:tgtEl>
                                          <p:spTgt spid="64516">
                                            <p:txEl>
                                              <p:pRg st="3" end="3"/>
                                            </p:txEl>
                                          </p:spTgt>
                                        </p:tgtEl>
                                        <p:attrNameLst>
                                          <p:attrName>style.visibility</p:attrName>
                                        </p:attrNameLst>
                                      </p:cBhvr>
                                      <p:to>
                                        <p:strVal val="visible"/>
                                      </p:to>
                                    </p:set>
                                    <p:anim to="" calcmode="lin" valueType="num">
                                      <p:cBhvr>
                                        <p:cTn id="20" dur="1" fill="hold"/>
                                        <p:tgtEl>
                                          <p:spTgt spid="64516">
                                            <p:txEl>
                                              <p:pRg st="3" end="3"/>
                                            </p:txEl>
                                          </p:spTgt>
                                        </p:tgtEl>
                                        <p:attrNameLst>
                                          <p:attrName/>
                                        </p:attrNameLst>
                                      </p:cBhvr>
                                    </p:anim>
                                  </p:childTnLst>
                                </p:cTn>
                              </p:par>
                            </p:childTnLst>
                          </p:cTn>
                        </p:par>
                      </p:childTnLst>
                    </p:cTn>
                  </p:par>
                  <p:par>
                    <p:cTn id="21" fill="hold">
                      <p:stCondLst>
                        <p:cond delay="indefinite"/>
                      </p:stCondLst>
                      <p:childTnLst>
                        <p:par>
                          <p:cTn id="22" fill="hold">
                            <p:stCondLst>
                              <p:cond delay="0"/>
                            </p:stCondLst>
                            <p:childTnLst>
                              <p:par>
                                <p:cTn id="23" presetID="24" presetClass="entr" presetSubtype="0" fill="hold" nodeType="clickEffect">
                                  <p:stCondLst>
                                    <p:cond delay="0"/>
                                  </p:stCondLst>
                                  <p:childTnLst>
                                    <p:set>
                                      <p:cBhvr>
                                        <p:cTn id="24" dur="1" fill="hold">
                                          <p:stCondLst>
                                            <p:cond delay="0"/>
                                          </p:stCondLst>
                                        </p:cTn>
                                        <p:tgtEl>
                                          <p:spTgt spid="64516">
                                            <p:txEl>
                                              <p:pRg st="4" end="4"/>
                                            </p:txEl>
                                          </p:spTgt>
                                        </p:tgtEl>
                                        <p:attrNameLst>
                                          <p:attrName>style.visibility</p:attrName>
                                        </p:attrNameLst>
                                      </p:cBhvr>
                                      <p:to>
                                        <p:strVal val="visible"/>
                                      </p:to>
                                    </p:set>
                                    <p:anim to="" calcmode="lin" valueType="num">
                                      <p:cBhvr>
                                        <p:cTn id="25" dur="1" fill="hold"/>
                                        <p:tgtEl>
                                          <p:spTgt spid="64516">
                                            <p:txEl>
                                              <p:pRg st="4" end="4"/>
                                            </p:txEl>
                                          </p:spTgt>
                                        </p:tgtEl>
                                        <p:attrNameLst>
                                          <p:attrName/>
                                        </p:attrNameLst>
                                      </p:cBhvr>
                                    </p:anim>
                                  </p:childTnLst>
                                </p:cTn>
                              </p:par>
                            </p:childTnLst>
                          </p:cTn>
                        </p:par>
                      </p:childTnLst>
                    </p:cTn>
                  </p:par>
                  <p:par>
                    <p:cTn id="26" fill="hold">
                      <p:stCondLst>
                        <p:cond delay="indefinite"/>
                      </p:stCondLst>
                      <p:childTnLst>
                        <p:par>
                          <p:cTn id="27" fill="hold">
                            <p:stCondLst>
                              <p:cond delay="0"/>
                            </p:stCondLst>
                            <p:childTnLst>
                              <p:par>
                                <p:cTn id="28" presetID="24" presetClass="entr" presetSubtype="0" fill="hold" nodeType="clickEffect">
                                  <p:stCondLst>
                                    <p:cond delay="0"/>
                                  </p:stCondLst>
                                  <p:childTnLst>
                                    <p:set>
                                      <p:cBhvr>
                                        <p:cTn id="29" dur="1" fill="hold">
                                          <p:stCondLst>
                                            <p:cond delay="0"/>
                                          </p:stCondLst>
                                        </p:cTn>
                                        <p:tgtEl>
                                          <p:spTgt spid="64517">
                                            <p:txEl>
                                              <p:pRg st="0" end="0"/>
                                            </p:txEl>
                                          </p:spTgt>
                                        </p:tgtEl>
                                        <p:attrNameLst>
                                          <p:attrName>style.visibility</p:attrName>
                                        </p:attrNameLst>
                                      </p:cBhvr>
                                      <p:to>
                                        <p:strVal val="visible"/>
                                      </p:to>
                                    </p:set>
                                    <p:anim to="" calcmode="lin" valueType="num">
                                      <p:cBhvr>
                                        <p:cTn id="30" dur="1" fill="hold"/>
                                        <p:tgtEl>
                                          <p:spTgt spid="64517">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0" name="Text Box 4"/>
          <p:cNvSpPr txBox="1">
            <a:spLocks noChangeArrowheads="1"/>
          </p:cNvSpPr>
          <p:nvPr/>
        </p:nvSpPr>
        <p:spPr bwMode="auto">
          <a:xfrm>
            <a:off x="914400" y="533400"/>
            <a:ext cx="7696200" cy="2128838"/>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Line 21-23</a:t>
            </a:r>
          </a:p>
          <a:p>
            <a:pPr>
              <a:spcBef>
                <a:spcPct val="50000"/>
              </a:spcBef>
            </a:pPr>
            <a:r>
              <a:rPr lang="en-US" sz="2400">
                <a:latin typeface="Arial Black" pitchFamily="34" charset="0"/>
              </a:rPr>
              <a:t>…And here your name</a:t>
            </a:r>
          </a:p>
          <a:p>
            <a:pPr>
              <a:spcBef>
                <a:spcPct val="50000"/>
              </a:spcBef>
            </a:pPr>
            <a:r>
              <a:rPr lang="en-US" sz="2400">
                <a:latin typeface="Arial Black" pitchFamily="34" charset="0"/>
              </a:rPr>
              <a:t>Meaning in white man’s tongue, he is arrived</a:t>
            </a:r>
          </a:p>
          <a:p>
            <a:pPr>
              <a:spcBef>
                <a:spcPct val="50000"/>
              </a:spcBef>
            </a:pPr>
            <a:r>
              <a:rPr lang="en-US" sz="2400">
                <a:latin typeface="Arial Black" pitchFamily="34" charset="0"/>
              </a:rPr>
              <a:t>But to what end or purpose is not said.</a:t>
            </a:r>
          </a:p>
        </p:txBody>
      </p:sp>
      <p:sp>
        <p:nvSpPr>
          <p:cNvPr id="65541" name="Text Box 5"/>
          <p:cNvSpPr txBox="1">
            <a:spLocks noChangeArrowheads="1"/>
          </p:cNvSpPr>
          <p:nvPr/>
        </p:nvSpPr>
        <p:spPr bwMode="auto">
          <a:xfrm>
            <a:off x="1219200" y="3505200"/>
            <a:ext cx="6248400" cy="1763713"/>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Even his name, which has a meaning, has lost its meaning.</a:t>
            </a:r>
          </a:p>
          <a:p>
            <a:pPr>
              <a:spcBef>
                <a:spcPct val="50000"/>
              </a:spcBef>
            </a:pPr>
            <a:r>
              <a:rPr lang="en-US" sz="2400">
                <a:latin typeface="Arial Black" pitchFamily="34" charset="0"/>
              </a:rPr>
              <a:t>The boy arrived but nobody knows why.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65540">
                                            <p:txEl>
                                              <p:pRg st="0" end="0"/>
                                            </p:txEl>
                                          </p:spTgt>
                                        </p:tgtEl>
                                        <p:attrNameLst>
                                          <p:attrName>style.visibility</p:attrName>
                                        </p:attrNameLst>
                                      </p:cBhvr>
                                      <p:to>
                                        <p:strVal val="visible"/>
                                      </p:to>
                                    </p:set>
                                    <p:anim to="" calcmode="lin" valueType="num">
                                      <p:cBhvr>
                                        <p:cTn id="7" dur="1" fill="hold"/>
                                        <p:tgtEl>
                                          <p:spTgt spid="65540">
                                            <p:txEl>
                                              <p:pRg st="0" end="0"/>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65540">
                                            <p:txEl>
                                              <p:pRg st="1" end="1"/>
                                            </p:txEl>
                                          </p:spTgt>
                                        </p:tgtEl>
                                        <p:attrNameLst>
                                          <p:attrName>style.visibility</p:attrName>
                                        </p:attrNameLst>
                                      </p:cBhvr>
                                      <p:to>
                                        <p:strVal val="visible"/>
                                      </p:to>
                                    </p:set>
                                    <p:anim to="" calcmode="lin" valueType="num">
                                      <p:cBhvr>
                                        <p:cTn id="10" dur="1" fill="hold"/>
                                        <p:tgtEl>
                                          <p:spTgt spid="65540">
                                            <p:txEl>
                                              <p:pRg st="1" end="1"/>
                                            </p:txEl>
                                          </p:spTgt>
                                        </p:tgtEl>
                                        <p:attrNameLst>
                                          <p:attrName/>
                                        </p:attrNameLst>
                                      </p:cBhvr>
                                    </p:anim>
                                  </p:childTnLst>
                                </p:cTn>
                              </p:par>
                            </p:childTnLst>
                          </p:cTn>
                        </p:par>
                      </p:childTnLst>
                    </p:cTn>
                  </p:par>
                  <p:par>
                    <p:cTn id="11" fill="hold">
                      <p:stCondLst>
                        <p:cond delay="indefinite"/>
                      </p:stCondLst>
                      <p:childTnLst>
                        <p:par>
                          <p:cTn id="12" fill="hold">
                            <p:stCondLst>
                              <p:cond delay="0"/>
                            </p:stCondLst>
                            <p:childTnLst>
                              <p:par>
                                <p:cTn id="13" presetID="24" presetClass="entr" presetSubtype="0" fill="hold" nodeType="clickEffect">
                                  <p:stCondLst>
                                    <p:cond delay="0"/>
                                  </p:stCondLst>
                                  <p:childTnLst>
                                    <p:set>
                                      <p:cBhvr>
                                        <p:cTn id="14" dur="1" fill="hold">
                                          <p:stCondLst>
                                            <p:cond delay="0"/>
                                          </p:stCondLst>
                                        </p:cTn>
                                        <p:tgtEl>
                                          <p:spTgt spid="65540">
                                            <p:txEl>
                                              <p:pRg st="2" end="2"/>
                                            </p:txEl>
                                          </p:spTgt>
                                        </p:tgtEl>
                                        <p:attrNameLst>
                                          <p:attrName>style.visibility</p:attrName>
                                        </p:attrNameLst>
                                      </p:cBhvr>
                                      <p:to>
                                        <p:strVal val="visible"/>
                                      </p:to>
                                    </p:set>
                                    <p:anim to="" calcmode="lin" valueType="num">
                                      <p:cBhvr>
                                        <p:cTn id="15" dur="1" fill="hold"/>
                                        <p:tgtEl>
                                          <p:spTgt spid="65540">
                                            <p:txEl>
                                              <p:pRg st="2" end="2"/>
                                            </p:txEl>
                                          </p:spTgt>
                                        </p:tgtEl>
                                        <p:attrNameLst>
                                          <p:attrName/>
                                        </p:attrNameLst>
                                      </p:cBhvr>
                                    </p:anim>
                                  </p:childTnLst>
                                </p:cTn>
                              </p:par>
                            </p:childTnLst>
                          </p:cTn>
                        </p:par>
                      </p:childTnLst>
                    </p:cTn>
                  </p:par>
                  <p:par>
                    <p:cTn id="16" fill="hold">
                      <p:stCondLst>
                        <p:cond delay="indefinite"/>
                      </p:stCondLst>
                      <p:childTnLst>
                        <p:par>
                          <p:cTn id="17" fill="hold">
                            <p:stCondLst>
                              <p:cond delay="0"/>
                            </p:stCondLst>
                            <p:childTnLst>
                              <p:par>
                                <p:cTn id="18" presetID="24" presetClass="entr" presetSubtype="0" fill="hold" nodeType="clickEffect">
                                  <p:stCondLst>
                                    <p:cond delay="0"/>
                                  </p:stCondLst>
                                  <p:childTnLst>
                                    <p:set>
                                      <p:cBhvr>
                                        <p:cTn id="19" dur="1" fill="hold">
                                          <p:stCondLst>
                                            <p:cond delay="0"/>
                                          </p:stCondLst>
                                        </p:cTn>
                                        <p:tgtEl>
                                          <p:spTgt spid="65540">
                                            <p:txEl>
                                              <p:pRg st="3" end="3"/>
                                            </p:txEl>
                                          </p:spTgt>
                                        </p:tgtEl>
                                        <p:attrNameLst>
                                          <p:attrName>style.visibility</p:attrName>
                                        </p:attrNameLst>
                                      </p:cBhvr>
                                      <p:to>
                                        <p:strVal val="visible"/>
                                      </p:to>
                                    </p:set>
                                    <p:anim to="" calcmode="lin" valueType="num">
                                      <p:cBhvr>
                                        <p:cTn id="20" dur="1" fill="hold"/>
                                        <p:tgtEl>
                                          <p:spTgt spid="65540">
                                            <p:txEl>
                                              <p:pRg st="3" end="3"/>
                                            </p:txEl>
                                          </p:spTgt>
                                        </p:tgtEl>
                                        <p:attrNameLst>
                                          <p:attrName/>
                                        </p:attrNameLst>
                                      </p:cBhvr>
                                    </p:anim>
                                  </p:childTnLst>
                                </p:cTn>
                              </p:par>
                            </p:childTnLst>
                          </p:cTn>
                        </p:par>
                      </p:childTnLst>
                    </p:cTn>
                  </p:par>
                  <p:par>
                    <p:cTn id="21" fill="hold">
                      <p:stCondLst>
                        <p:cond delay="indefinite"/>
                      </p:stCondLst>
                      <p:childTnLst>
                        <p:par>
                          <p:cTn id="22" fill="hold">
                            <p:stCondLst>
                              <p:cond delay="0"/>
                            </p:stCondLst>
                            <p:childTnLst>
                              <p:par>
                                <p:cTn id="23" presetID="24" presetClass="entr" presetSubtype="0" fill="hold" nodeType="clickEffect">
                                  <p:stCondLst>
                                    <p:cond delay="0"/>
                                  </p:stCondLst>
                                  <p:childTnLst>
                                    <p:set>
                                      <p:cBhvr>
                                        <p:cTn id="24" dur="1" fill="hold">
                                          <p:stCondLst>
                                            <p:cond delay="0"/>
                                          </p:stCondLst>
                                        </p:cTn>
                                        <p:tgtEl>
                                          <p:spTgt spid="65541">
                                            <p:txEl>
                                              <p:pRg st="0" end="0"/>
                                            </p:txEl>
                                          </p:spTgt>
                                        </p:tgtEl>
                                        <p:attrNameLst>
                                          <p:attrName>style.visibility</p:attrName>
                                        </p:attrNameLst>
                                      </p:cBhvr>
                                      <p:to>
                                        <p:strVal val="visible"/>
                                      </p:to>
                                    </p:set>
                                    <p:anim to="" calcmode="lin" valueType="num">
                                      <p:cBhvr>
                                        <p:cTn id="25" dur="1" fill="hold"/>
                                        <p:tgtEl>
                                          <p:spTgt spid="65541">
                                            <p:txEl>
                                              <p:pRg st="0" end="0"/>
                                            </p:txEl>
                                          </p:spTgt>
                                        </p:tgtEl>
                                        <p:attrNameLst>
                                          <p:attrName/>
                                        </p:attrNameLst>
                                      </p:cBhvr>
                                    </p:anim>
                                  </p:childTnLst>
                                </p:cTn>
                              </p:par>
                            </p:childTnLst>
                          </p:cTn>
                        </p:par>
                      </p:childTnLst>
                    </p:cTn>
                  </p:par>
                  <p:par>
                    <p:cTn id="26" fill="hold">
                      <p:stCondLst>
                        <p:cond delay="indefinite"/>
                      </p:stCondLst>
                      <p:childTnLst>
                        <p:par>
                          <p:cTn id="27" fill="hold">
                            <p:stCondLst>
                              <p:cond delay="0"/>
                            </p:stCondLst>
                            <p:childTnLst>
                              <p:par>
                                <p:cTn id="28" presetID="24" presetClass="entr" presetSubtype="0" fill="hold" nodeType="clickEffect">
                                  <p:stCondLst>
                                    <p:cond delay="0"/>
                                  </p:stCondLst>
                                  <p:childTnLst>
                                    <p:set>
                                      <p:cBhvr>
                                        <p:cTn id="29" dur="1" fill="hold">
                                          <p:stCondLst>
                                            <p:cond delay="0"/>
                                          </p:stCondLst>
                                        </p:cTn>
                                        <p:tgtEl>
                                          <p:spTgt spid="65541">
                                            <p:txEl>
                                              <p:pRg st="1" end="1"/>
                                            </p:txEl>
                                          </p:spTgt>
                                        </p:tgtEl>
                                        <p:attrNameLst>
                                          <p:attrName>style.visibility</p:attrName>
                                        </p:attrNameLst>
                                      </p:cBhvr>
                                      <p:to>
                                        <p:strVal val="visible"/>
                                      </p:to>
                                    </p:set>
                                    <p:anim to="" calcmode="lin" valueType="num">
                                      <p:cBhvr>
                                        <p:cTn id="30" dur="1" fill="hold"/>
                                        <p:tgtEl>
                                          <p:spTgt spid="65541">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alon paton as headmaster"/>
          <p:cNvPicPr>
            <a:picLocks noChangeAspect="1" noChangeArrowheads="1"/>
          </p:cNvPicPr>
          <p:nvPr/>
        </p:nvPicPr>
        <p:blipFill>
          <a:blip r:embed="rId2" cstate="print">
            <a:lum bright="20000"/>
          </a:blip>
          <a:srcRect/>
          <a:stretch>
            <a:fillRect/>
          </a:stretch>
        </p:blipFill>
        <p:spPr bwMode="auto">
          <a:xfrm>
            <a:off x="5105400" y="2286000"/>
            <a:ext cx="3116263" cy="4114800"/>
          </a:xfrm>
          <a:prstGeom prst="rect">
            <a:avLst/>
          </a:prstGeom>
          <a:noFill/>
          <a:ln w="38100">
            <a:solidFill>
              <a:srgbClr val="000000"/>
            </a:solidFill>
            <a:miter lim="800000"/>
            <a:headEnd/>
            <a:tailEnd/>
          </a:ln>
        </p:spPr>
      </p:pic>
      <p:sp>
        <p:nvSpPr>
          <p:cNvPr id="3078" name="Text Box 6"/>
          <p:cNvSpPr txBox="1">
            <a:spLocks noChangeArrowheads="1"/>
          </p:cNvSpPr>
          <p:nvPr/>
        </p:nvSpPr>
        <p:spPr bwMode="auto">
          <a:xfrm>
            <a:off x="1371600" y="228600"/>
            <a:ext cx="6553200" cy="850900"/>
          </a:xfrm>
          <a:prstGeom prst="rect">
            <a:avLst/>
          </a:prstGeom>
          <a:solidFill>
            <a:schemeClr val="bg1"/>
          </a:solidFill>
          <a:ln w="28575">
            <a:solidFill>
              <a:schemeClr val="tx1"/>
            </a:solidFill>
            <a:miter lim="800000"/>
            <a:headEnd/>
            <a:tailEnd/>
          </a:ln>
        </p:spPr>
        <p:txBody>
          <a:bodyPr>
            <a:spAutoFit/>
          </a:bodyPr>
          <a:lstStyle/>
          <a:p>
            <a:pPr algn="ctr">
              <a:spcBef>
                <a:spcPct val="50000"/>
              </a:spcBef>
            </a:pPr>
            <a:r>
              <a:rPr lang="en-US" sz="2400" b="1">
                <a:latin typeface="Arial Black" pitchFamily="34" charset="0"/>
              </a:rPr>
              <a:t>Headmaster at Diepkloof Reformatory from 1935-1935</a:t>
            </a:r>
          </a:p>
        </p:txBody>
      </p:sp>
      <p:pic>
        <p:nvPicPr>
          <p:cNvPr id="3079" name="Picture 7" descr="cry the beloved country"/>
          <p:cNvPicPr>
            <a:picLocks noChangeAspect="1" noChangeArrowheads="1"/>
          </p:cNvPicPr>
          <p:nvPr/>
        </p:nvPicPr>
        <p:blipFill>
          <a:blip r:embed="rId3" cstate="print">
            <a:lum bright="20000"/>
          </a:blip>
          <a:srcRect b="15070"/>
          <a:stretch>
            <a:fillRect/>
          </a:stretch>
        </p:blipFill>
        <p:spPr bwMode="auto">
          <a:xfrm>
            <a:off x="228600" y="1295400"/>
            <a:ext cx="3522663" cy="5334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078"/>
                                        </p:tgtEl>
                                        <p:attrNameLst>
                                          <p:attrName>style.visibility</p:attrName>
                                        </p:attrNameLst>
                                      </p:cBhvr>
                                      <p:to>
                                        <p:strVal val="visible"/>
                                      </p:to>
                                    </p:set>
                                    <p:anim to="" calcmode="lin" valueType="num">
                                      <p:cBhvr>
                                        <p:cTn id="7" dur="1" fill="hold"/>
                                        <p:tgtEl>
                                          <p:spTgt spid="307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079"/>
                                        </p:tgtEl>
                                        <p:attrNameLst>
                                          <p:attrName>style.visibility</p:attrName>
                                        </p:attrNameLst>
                                      </p:cBhvr>
                                      <p:to>
                                        <p:strVal val="visible"/>
                                      </p:to>
                                    </p:set>
                                    <p:anim to="" calcmode="lin" valueType="num">
                                      <p:cBhvr>
                                        <p:cTn id="12" dur="1" fill="hold"/>
                                        <p:tgtEl>
                                          <p:spTgt spid="3079"/>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076"/>
                                        </p:tgtEl>
                                        <p:attrNameLst>
                                          <p:attrName>style.visibility</p:attrName>
                                        </p:attrNameLst>
                                      </p:cBhvr>
                                      <p:to>
                                        <p:strVal val="visible"/>
                                      </p:to>
                                    </p:set>
                                    <p:anim to="" calcmode="lin" valueType="num">
                                      <p:cBhvr>
                                        <p:cTn id="17" dur="1" fill="hold"/>
                                        <p:tgtEl>
                                          <p:spTgt spid="3076"/>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8"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4" name="Text Box 4"/>
          <p:cNvSpPr txBox="1">
            <a:spLocks noChangeArrowheads="1"/>
          </p:cNvSpPr>
          <p:nvPr/>
        </p:nvSpPr>
        <p:spPr bwMode="auto">
          <a:xfrm>
            <a:off x="685800" y="457200"/>
            <a:ext cx="7924800" cy="1581150"/>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Line 24-25</a:t>
            </a:r>
          </a:p>
          <a:p>
            <a:pPr>
              <a:spcBef>
                <a:spcPct val="50000"/>
              </a:spcBef>
            </a:pPr>
            <a:r>
              <a:rPr lang="en-US" sz="2400">
                <a:latin typeface="Arial Black" pitchFamily="34" charset="0"/>
              </a:rPr>
              <a:t>Here is the last certificate of death</a:t>
            </a:r>
          </a:p>
          <a:p>
            <a:pPr>
              <a:spcBef>
                <a:spcPct val="50000"/>
              </a:spcBef>
            </a:pPr>
            <a:r>
              <a:rPr lang="en-US" sz="2400">
                <a:latin typeface="Arial Black" pitchFamily="34" charset="0"/>
              </a:rPr>
              <a:t>Forestalling authority he sets you free,</a:t>
            </a:r>
          </a:p>
        </p:txBody>
      </p:sp>
      <p:sp>
        <p:nvSpPr>
          <p:cNvPr id="66565" name="Text Box 5"/>
          <p:cNvSpPr txBox="1">
            <a:spLocks noChangeArrowheads="1"/>
          </p:cNvSpPr>
          <p:nvPr/>
        </p:nvSpPr>
        <p:spPr bwMode="auto">
          <a:xfrm>
            <a:off x="762000" y="3200400"/>
            <a:ext cx="7924800" cy="3406775"/>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The certificate of death has the most power of all the documents. It has more power than all the authorities because it sets the boy free. In death no one can touch the boy again</a:t>
            </a:r>
          </a:p>
          <a:p>
            <a:pPr>
              <a:spcBef>
                <a:spcPct val="50000"/>
              </a:spcBef>
            </a:pPr>
            <a:endParaRPr lang="en-US" sz="2400">
              <a:latin typeface="Arial Black" pitchFamily="34" charset="0"/>
            </a:endParaRPr>
          </a:p>
          <a:p>
            <a:pPr>
              <a:spcBef>
                <a:spcPct val="50000"/>
              </a:spcBef>
            </a:pPr>
            <a:r>
              <a:rPr lang="en-US" sz="2400">
                <a:latin typeface="Arial Black" pitchFamily="34" charset="0"/>
              </a:rPr>
              <a:t>If the boy completed his sentence in the Reformatory he would have been set free. Death set him free first.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66564">
                                            <p:txEl>
                                              <p:pRg st="0" end="0"/>
                                            </p:txEl>
                                          </p:spTgt>
                                        </p:tgtEl>
                                        <p:attrNameLst>
                                          <p:attrName>style.visibility</p:attrName>
                                        </p:attrNameLst>
                                      </p:cBhvr>
                                      <p:to>
                                        <p:strVal val="visible"/>
                                      </p:to>
                                    </p:set>
                                    <p:anim to="" calcmode="lin" valueType="num">
                                      <p:cBhvr>
                                        <p:cTn id="7" dur="1" fill="hold"/>
                                        <p:tgtEl>
                                          <p:spTgt spid="66564">
                                            <p:txEl>
                                              <p:pRg st="0" end="0"/>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66564">
                                            <p:txEl>
                                              <p:pRg st="1" end="1"/>
                                            </p:txEl>
                                          </p:spTgt>
                                        </p:tgtEl>
                                        <p:attrNameLst>
                                          <p:attrName>style.visibility</p:attrName>
                                        </p:attrNameLst>
                                      </p:cBhvr>
                                      <p:to>
                                        <p:strVal val="visible"/>
                                      </p:to>
                                    </p:set>
                                    <p:anim to="" calcmode="lin" valueType="num">
                                      <p:cBhvr>
                                        <p:cTn id="10" dur="1" fill="hold"/>
                                        <p:tgtEl>
                                          <p:spTgt spid="66564">
                                            <p:txEl>
                                              <p:pRg st="1" end="1"/>
                                            </p:txEl>
                                          </p:spTgt>
                                        </p:tgtEl>
                                        <p:attrNameLst>
                                          <p:attrName/>
                                        </p:attrNameLst>
                                      </p:cBhvr>
                                    </p:anim>
                                  </p:childTnLst>
                                </p:cTn>
                              </p:par>
                            </p:childTnLst>
                          </p:cTn>
                        </p:par>
                      </p:childTnLst>
                    </p:cTn>
                  </p:par>
                  <p:par>
                    <p:cTn id="11" fill="hold">
                      <p:stCondLst>
                        <p:cond delay="indefinite"/>
                      </p:stCondLst>
                      <p:childTnLst>
                        <p:par>
                          <p:cTn id="12" fill="hold">
                            <p:stCondLst>
                              <p:cond delay="0"/>
                            </p:stCondLst>
                            <p:childTnLst>
                              <p:par>
                                <p:cTn id="13" presetID="24" presetClass="entr" presetSubtype="0" fill="hold" nodeType="clickEffect">
                                  <p:stCondLst>
                                    <p:cond delay="0"/>
                                  </p:stCondLst>
                                  <p:childTnLst>
                                    <p:set>
                                      <p:cBhvr>
                                        <p:cTn id="14" dur="1" fill="hold">
                                          <p:stCondLst>
                                            <p:cond delay="0"/>
                                          </p:stCondLst>
                                        </p:cTn>
                                        <p:tgtEl>
                                          <p:spTgt spid="66564">
                                            <p:txEl>
                                              <p:pRg st="2" end="2"/>
                                            </p:txEl>
                                          </p:spTgt>
                                        </p:tgtEl>
                                        <p:attrNameLst>
                                          <p:attrName>style.visibility</p:attrName>
                                        </p:attrNameLst>
                                      </p:cBhvr>
                                      <p:to>
                                        <p:strVal val="visible"/>
                                      </p:to>
                                    </p:set>
                                    <p:anim to="" calcmode="lin" valueType="num">
                                      <p:cBhvr>
                                        <p:cTn id="15" dur="1" fill="hold"/>
                                        <p:tgtEl>
                                          <p:spTgt spid="66564">
                                            <p:txEl>
                                              <p:pRg st="2" end="2"/>
                                            </p:txEl>
                                          </p:spTgt>
                                        </p:tgtEl>
                                        <p:attrNameLst>
                                          <p:attrName/>
                                        </p:attrNameLst>
                                      </p:cBhvr>
                                    </p:anim>
                                  </p:childTnLst>
                                </p:cTn>
                              </p:par>
                            </p:childTnLst>
                          </p:cTn>
                        </p:par>
                      </p:childTnLst>
                    </p:cTn>
                  </p:par>
                  <p:par>
                    <p:cTn id="16" fill="hold">
                      <p:stCondLst>
                        <p:cond delay="indefinite"/>
                      </p:stCondLst>
                      <p:childTnLst>
                        <p:par>
                          <p:cTn id="17" fill="hold">
                            <p:stCondLst>
                              <p:cond delay="0"/>
                            </p:stCondLst>
                            <p:childTnLst>
                              <p:par>
                                <p:cTn id="18" presetID="24" presetClass="entr" presetSubtype="0" fill="hold" nodeType="clickEffect">
                                  <p:stCondLst>
                                    <p:cond delay="0"/>
                                  </p:stCondLst>
                                  <p:childTnLst>
                                    <p:set>
                                      <p:cBhvr>
                                        <p:cTn id="19" dur="1" fill="hold">
                                          <p:stCondLst>
                                            <p:cond delay="0"/>
                                          </p:stCondLst>
                                        </p:cTn>
                                        <p:tgtEl>
                                          <p:spTgt spid="66565">
                                            <p:txEl>
                                              <p:pRg st="0" end="0"/>
                                            </p:txEl>
                                          </p:spTgt>
                                        </p:tgtEl>
                                        <p:attrNameLst>
                                          <p:attrName>style.visibility</p:attrName>
                                        </p:attrNameLst>
                                      </p:cBhvr>
                                      <p:to>
                                        <p:strVal val="visible"/>
                                      </p:to>
                                    </p:set>
                                    <p:anim to="" calcmode="lin" valueType="num">
                                      <p:cBhvr>
                                        <p:cTn id="20" dur="1" fill="hold"/>
                                        <p:tgtEl>
                                          <p:spTgt spid="66565">
                                            <p:txEl>
                                              <p:pRg st="0" end="0"/>
                                            </p:txEl>
                                          </p:spTgt>
                                        </p:tgtEl>
                                        <p:attrNameLst>
                                          <p:attrName/>
                                        </p:attrNameLst>
                                      </p:cBhvr>
                                    </p:anim>
                                  </p:childTnLst>
                                </p:cTn>
                              </p:par>
                            </p:childTnLst>
                          </p:cTn>
                        </p:par>
                      </p:childTnLst>
                    </p:cTn>
                  </p:par>
                  <p:par>
                    <p:cTn id="21" fill="hold">
                      <p:stCondLst>
                        <p:cond delay="indefinite"/>
                      </p:stCondLst>
                      <p:childTnLst>
                        <p:par>
                          <p:cTn id="22" fill="hold">
                            <p:stCondLst>
                              <p:cond delay="0"/>
                            </p:stCondLst>
                            <p:childTnLst>
                              <p:par>
                                <p:cTn id="23" presetID="24" presetClass="entr" presetSubtype="0" fill="hold" nodeType="clickEffect">
                                  <p:stCondLst>
                                    <p:cond delay="0"/>
                                  </p:stCondLst>
                                  <p:childTnLst>
                                    <p:set>
                                      <p:cBhvr>
                                        <p:cTn id="24" dur="1" fill="hold">
                                          <p:stCondLst>
                                            <p:cond delay="0"/>
                                          </p:stCondLst>
                                        </p:cTn>
                                        <p:tgtEl>
                                          <p:spTgt spid="66565">
                                            <p:txEl>
                                              <p:pRg st="2" end="2"/>
                                            </p:txEl>
                                          </p:spTgt>
                                        </p:tgtEl>
                                        <p:attrNameLst>
                                          <p:attrName>style.visibility</p:attrName>
                                        </p:attrNameLst>
                                      </p:cBhvr>
                                      <p:to>
                                        <p:strVal val="visible"/>
                                      </p:to>
                                    </p:set>
                                    <p:anim to="" calcmode="lin" valueType="num">
                                      <p:cBhvr>
                                        <p:cTn id="25" dur="1" fill="hold"/>
                                        <p:tgtEl>
                                          <p:spTgt spid="66565">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8" name="Text Box 4"/>
          <p:cNvSpPr txBox="1">
            <a:spLocks noChangeArrowheads="1"/>
          </p:cNvSpPr>
          <p:nvPr/>
        </p:nvSpPr>
        <p:spPr bwMode="auto">
          <a:xfrm>
            <a:off x="685800" y="304800"/>
            <a:ext cx="7848600" cy="2128838"/>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Line 26-28</a:t>
            </a:r>
          </a:p>
          <a:p>
            <a:pPr>
              <a:spcBef>
                <a:spcPct val="50000"/>
              </a:spcBef>
            </a:pPr>
            <a:r>
              <a:rPr lang="en-US" sz="2400">
                <a:latin typeface="Arial Black" pitchFamily="34" charset="0"/>
              </a:rPr>
              <a:t>You that did once arrive have now departed</a:t>
            </a:r>
          </a:p>
          <a:p>
            <a:pPr>
              <a:spcBef>
                <a:spcPct val="50000"/>
              </a:spcBef>
            </a:pPr>
            <a:r>
              <a:rPr lang="en-US" sz="2400">
                <a:latin typeface="Arial Black" pitchFamily="34" charset="0"/>
              </a:rPr>
              <a:t>And are enfolded in the sole embrace</a:t>
            </a:r>
          </a:p>
          <a:p>
            <a:pPr>
              <a:spcBef>
                <a:spcPct val="50000"/>
              </a:spcBef>
            </a:pPr>
            <a:r>
              <a:rPr lang="en-US" sz="2400">
                <a:latin typeface="Arial Black" pitchFamily="34" charset="0"/>
              </a:rPr>
              <a:t>Of kindness that earth ever gave to you.</a:t>
            </a:r>
          </a:p>
        </p:txBody>
      </p:sp>
      <p:sp>
        <p:nvSpPr>
          <p:cNvPr id="67590" name="Text Box 6"/>
          <p:cNvSpPr txBox="1">
            <a:spLocks noChangeArrowheads="1"/>
          </p:cNvSpPr>
          <p:nvPr/>
        </p:nvSpPr>
        <p:spPr bwMode="auto">
          <a:xfrm>
            <a:off x="304800" y="4648200"/>
            <a:ext cx="7848600" cy="1763713"/>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The boy who once arrived on earth, leaves earth now.</a:t>
            </a:r>
          </a:p>
          <a:p>
            <a:pPr>
              <a:spcBef>
                <a:spcPct val="50000"/>
              </a:spcBef>
            </a:pPr>
            <a:r>
              <a:rPr lang="en-US" sz="2400">
                <a:latin typeface="Arial Black" pitchFamily="34" charset="0"/>
              </a:rPr>
              <a:t>As they bury him, he receives his one and only embrace ever. The earth hugs him.</a:t>
            </a:r>
          </a:p>
        </p:txBody>
      </p:sp>
      <p:pic>
        <p:nvPicPr>
          <p:cNvPr id="67591" name="Picture 7" descr="grave colour"/>
          <p:cNvPicPr>
            <a:picLocks noChangeAspect="1" noChangeArrowheads="1"/>
          </p:cNvPicPr>
          <p:nvPr/>
        </p:nvPicPr>
        <p:blipFill>
          <a:blip r:embed="rId2" cstate="print">
            <a:lum bright="30000"/>
          </a:blip>
          <a:srcRect/>
          <a:stretch>
            <a:fillRect/>
          </a:stretch>
        </p:blipFill>
        <p:spPr bwMode="auto">
          <a:xfrm>
            <a:off x="6248400" y="2590800"/>
            <a:ext cx="2465388" cy="1874838"/>
          </a:xfrm>
          <a:prstGeom prst="rect">
            <a:avLst/>
          </a:prstGeom>
          <a:noFill/>
          <a:ln w="28575">
            <a:solidFill>
              <a:srgbClr val="000000"/>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67588">
                                            <p:txEl>
                                              <p:pRg st="0" end="0"/>
                                            </p:txEl>
                                          </p:spTgt>
                                        </p:tgtEl>
                                        <p:attrNameLst>
                                          <p:attrName>style.visibility</p:attrName>
                                        </p:attrNameLst>
                                      </p:cBhvr>
                                      <p:to>
                                        <p:strVal val="visible"/>
                                      </p:to>
                                    </p:set>
                                    <p:anim to="" calcmode="lin" valueType="num">
                                      <p:cBhvr>
                                        <p:cTn id="7" dur="1" fill="hold"/>
                                        <p:tgtEl>
                                          <p:spTgt spid="67588">
                                            <p:txEl>
                                              <p:pRg st="0" end="0"/>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67588">
                                            <p:txEl>
                                              <p:pRg st="1" end="1"/>
                                            </p:txEl>
                                          </p:spTgt>
                                        </p:tgtEl>
                                        <p:attrNameLst>
                                          <p:attrName>style.visibility</p:attrName>
                                        </p:attrNameLst>
                                      </p:cBhvr>
                                      <p:to>
                                        <p:strVal val="visible"/>
                                      </p:to>
                                    </p:set>
                                    <p:anim to="" calcmode="lin" valueType="num">
                                      <p:cBhvr>
                                        <p:cTn id="10" dur="1" fill="hold"/>
                                        <p:tgtEl>
                                          <p:spTgt spid="67588">
                                            <p:txEl>
                                              <p:pRg st="1" end="1"/>
                                            </p:txEl>
                                          </p:spTgt>
                                        </p:tgtEl>
                                        <p:attrNameLst>
                                          <p:attrName/>
                                        </p:attrNameLst>
                                      </p:cBhvr>
                                    </p:anim>
                                  </p:childTnLst>
                                </p:cTn>
                              </p:par>
                            </p:childTnLst>
                          </p:cTn>
                        </p:par>
                      </p:childTnLst>
                    </p:cTn>
                  </p:par>
                  <p:par>
                    <p:cTn id="11" fill="hold">
                      <p:stCondLst>
                        <p:cond delay="indefinite"/>
                      </p:stCondLst>
                      <p:childTnLst>
                        <p:par>
                          <p:cTn id="12" fill="hold">
                            <p:stCondLst>
                              <p:cond delay="0"/>
                            </p:stCondLst>
                            <p:childTnLst>
                              <p:par>
                                <p:cTn id="13" presetID="24" presetClass="entr" presetSubtype="0" fill="hold" nodeType="clickEffect">
                                  <p:stCondLst>
                                    <p:cond delay="0"/>
                                  </p:stCondLst>
                                  <p:childTnLst>
                                    <p:set>
                                      <p:cBhvr>
                                        <p:cTn id="14" dur="1" fill="hold">
                                          <p:stCondLst>
                                            <p:cond delay="0"/>
                                          </p:stCondLst>
                                        </p:cTn>
                                        <p:tgtEl>
                                          <p:spTgt spid="67588">
                                            <p:txEl>
                                              <p:pRg st="2" end="2"/>
                                            </p:txEl>
                                          </p:spTgt>
                                        </p:tgtEl>
                                        <p:attrNameLst>
                                          <p:attrName>style.visibility</p:attrName>
                                        </p:attrNameLst>
                                      </p:cBhvr>
                                      <p:to>
                                        <p:strVal val="visible"/>
                                      </p:to>
                                    </p:set>
                                    <p:anim to="" calcmode="lin" valueType="num">
                                      <p:cBhvr>
                                        <p:cTn id="15" dur="1" fill="hold"/>
                                        <p:tgtEl>
                                          <p:spTgt spid="67588">
                                            <p:txEl>
                                              <p:pRg st="2" end="2"/>
                                            </p:txEl>
                                          </p:spTgt>
                                        </p:tgtEl>
                                        <p:attrNameLst>
                                          <p:attrName/>
                                        </p:attrNameLst>
                                      </p:cBhvr>
                                    </p:anim>
                                  </p:childTnLst>
                                </p:cTn>
                              </p:par>
                            </p:childTnLst>
                          </p:cTn>
                        </p:par>
                      </p:childTnLst>
                    </p:cTn>
                  </p:par>
                  <p:par>
                    <p:cTn id="16" fill="hold">
                      <p:stCondLst>
                        <p:cond delay="indefinite"/>
                      </p:stCondLst>
                      <p:childTnLst>
                        <p:par>
                          <p:cTn id="17" fill="hold">
                            <p:stCondLst>
                              <p:cond delay="0"/>
                            </p:stCondLst>
                            <p:childTnLst>
                              <p:par>
                                <p:cTn id="18" presetID="24" presetClass="entr" presetSubtype="0" fill="hold" nodeType="clickEffect">
                                  <p:stCondLst>
                                    <p:cond delay="0"/>
                                  </p:stCondLst>
                                  <p:childTnLst>
                                    <p:set>
                                      <p:cBhvr>
                                        <p:cTn id="19" dur="1" fill="hold">
                                          <p:stCondLst>
                                            <p:cond delay="0"/>
                                          </p:stCondLst>
                                        </p:cTn>
                                        <p:tgtEl>
                                          <p:spTgt spid="67588">
                                            <p:txEl>
                                              <p:pRg st="3" end="3"/>
                                            </p:txEl>
                                          </p:spTgt>
                                        </p:tgtEl>
                                        <p:attrNameLst>
                                          <p:attrName>style.visibility</p:attrName>
                                        </p:attrNameLst>
                                      </p:cBhvr>
                                      <p:to>
                                        <p:strVal val="visible"/>
                                      </p:to>
                                    </p:set>
                                    <p:anim to="" calcmode="lin" valueType="num">
                                      <p:cBhvr>
                                        <p:cTn id="20" dur="1" fill="hold"/>
                                        <p:tgtEl>
                                          <p:spTgt spid="67588">
                                            <p:txEl>
                                              <p:pRg st="3" end="3"/>
                                            </p:txEl>
                                          </p:spTgt>
                                        </p:tgtEl>
                                        <p:attrNameLst>
                                          <p:attrName/>
                                        </p:attrNameLst>
                                      </p:cBhvr>
                                    </p:anim>
                                  </p:childTnLst>
                                </p:cTn>
                              </p:par>
                            </p:childTnLst>
                          </p:cTn>
                        </p:par>
                      </p:childTnLst>
                    </p:cTn>
                  </p:par>
                  <p:par>
                    <p:cTn id="21" fill="hold">
                      <p:stCondLst>
                        <p:cond delay="indefinite"/>
                      </p:stCondLst>
                      <p:childTnLst>
                        <p:par>
                          <p:cTn id="22" fill="hold">
                            <p:stCondLst>
                              <p:cond delay="0"/>
                            </p:stCondLst>
                            <p:childTnLst>
                              <p:par>
                                <p:cTn id="23" presetID="24" presetClass="entr" presetSubtype="0" fill="hold" nodeType="clickEffect">
                                  <p:stCondLst>
                                    <p:cond delay="0"/>
                                  </p:stCondLst>
                                  <p:childTnLst>
                                    <p:set>
                                      <p:cBhvr>
                                        <p:cTn id="24" dur="1" fill="hold">
                                          <p:stCondLst>
                                            <p:cond delay="0"/>
                                          </p:stCondLst>
                                        </p:cTn>
                                        <p:tgtEl>
                                          <p:spTgt spid="67591"/>
                                        </p:tgtEl>
                                        <p:attrNameLst>
                                          <p:attrName>style.visibility</p:attrName>
                                        </p:attrNameLst>
                                      </p:cBhvr>
                                      <p:to>
                                        <p:strVal val="visible"/>
                                      </p:to>
                                    </p:set>
                                    <p:anim to="" calcmode="lin" valueType="num">
                                      <p:cBhvr>
                                        <p:cTn id="25" dur="1" fill="hold"/>
                                        <p:tgtEl>
                                          <p:spTgt spid="67591"/>
                                        </p:tgtEl>
                                        <p:attrNameLst>
                                          <p:attrName/>
                                        </p:attrNameLst>
                                      </p:cBhvr>
                                    </p:anim>
                                  </p:childTnLst>
                                </p:cTn>
                              </p:par>
                            </p:childTnLst>
                          </p:cTn>
                        </p:par>
                      </p:childTnLst>
                    </p:cTn>
                  </p:par>
                  <p:par>
                    <p:cTn id="26" fill="hold">
                      <p:stCondLst>
                        <p:cond delay="indefinite"/>
                      </p:stCondLst>
                      <p:childTnLst>
                        <p:par>
                          <p:cTn id="27" fill="hold">
                            <p:stCondLst>
                              <p:cond delay="0"/>
                            </p:stCondLst>
                            <p:childTnLst>
                              <p:par>
                                <p:cTn id="28" presetID="24" presetClass="entr" presetSubtype="0" fill="hold" nodeType="clickEffect">
                                  <p:stCondLst>
                                    <p:cond delay="0"/>
                                  </p:stCondLst>
                                  <p:childTnLst>
                                    <p:set>
                                      <p:cBhvr>
                                        <p:cTn id="29" dur="1" fill="hold">
                                          <p:stCondLst>
                                            <p:cond delay="0"/>
                                          </p:stCondLst>
                                        </p:cTn>
                                        <p:tgtEl>
                                          <p:spTgt spid="67590">
                                            <p:txEl>
                                              <p:pRg st="0" end="0"/>
                                            </p:txEl>
                                          </p:spTgt>
                                        </p:tgtEl>
                                        <p:attrNameLst>
                                          <p:attrName>style.visibility</p:attrName>
                                        </p:attrNameLst>
                                      </p:cBhvr>
                                      <p:to>
                                        <p:strVal val="visible"/>
                                      </p:to>
                                    </p:set>
                                    <p:anim to="" calcmode="lin" valueType="num">
                                      <p:cBhvr>
                                        <p:cTn id="30" dur="1" fill="hold"/>
                                        <p:tgtEl>
                                          <p:spTgt spid="67590">
                                            <p:txEl>
                                              <p:pRg st="0" end="0"/>
                                            </p:txEl>
                                          </p:spTgt>
                                        </p:tgtEl>
                                        <p:attrNameLst>
                                          <p:attrName/>
                                        </p:attrNameLst>
                                      </p:cBhvr>
                                    </p:anim>
                                  </p:childTnLst>
                                </p:cTn>
                              </p:par>
                            </p:childTnLst>
                          </p:cTn>
                        </p:par>
                      </p:childTnLst>
                    </p:cTn>
                  </p:par>
                  <p:par>
                    <p:cTn id="31" fill="hold">
                      <p:stCondLst>
                        <p:cond delay="indefinite"/>
                      </p:stCondLst>
                      <p:childTnLst>
                        <p:par>
                          <p:cTn id="32" fill="hold">
                            <p:stCondLst>
                              <p:cond delay="0"/>
                            </p:stCondLst>
                            <p:childTnLst>
                              <p:par>
                                <p:cTn id="33" presetID="24" presetClass="entr" presetSubtype="0" fill="hold" nodeType="clickEffect">
                                  <p:stCondLst>
                                    <p:cond delay="0"/>
                                  </p:stCondLst>
                                  <p:childTnLst>
                                    <p:set>
                                      <p:cBhvr>
                                        <p:cTn id="34" dur="1" fill="hold">
                                          <p:stCondLst>
                                            <p:cond delay="0"/>
                                          </p:stCondLst>
                                        </p:cTn>
                                        <p:tgtEl>
                                          <p:spTgt spid="67590">
                                            <p:txEl>
                                              <p:pRg st="1" end="1"/>
                                            </p:txEl>
                                          </p:spTgt>
                                        </p:tgtEl>
                                        <p:attrNameLst>
                                          <p:attrName>style.visibility</p:attrName>
                                        </p:attrNameLst>
                                      </p:cBhvr>
                                      <p:to>
                                        <p:strVal val="visible"/>
                                      </p:to>
                                    </p:set>
                                    <p:anim to="" calcmode="lin" valueType="num">
                                      <p:cBhvr>
                                        <p:cTn id="35" dur="1" fill="hold"/>
                                        <p:tgtEl>
                                          <p:spTgt spid="67590">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2" name="Text Box 4"/>
          <p:cNvSpPr txBox="1">
            <a:spLocks noChangeArrowheads="1"/>
          </p:cNvSpPr>
          <p:nvPr/>
        </p:nvSpPr>
        <p:spPr bwMode="auto">
          <a:xfrm>
            <a:off x="914400" y="381000"/>
            <a:ext cx="7696200" cy="1033463"/>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Line 29</a:t>
            </a:r>
          </a:p>
          <a:p>
            <a:pPr>
              <a:spcBef>
                <a:spcPct val="50000"/>
              </a:spcBef>
            </a:pPr>
            <a:r>
              <a:rPr lang="en-US" sz="2400">
                <a:latin typeface="Arial Black" pitchFamily="34" charset="0"/>
              </a:rPr>
              <a:t>So negligent in life, and death belatedly</a:t>
            </a:r>
          </a:p>
        </p:txBody>
      </p:sp>
      <p:sp>
        <p:nvSpPr>
          <p:cNvPr id="68613" name="Text Box 5"/>
          <p:cNvSpPr txBox="1">
            <a:spLocks noChangeArrowheads="1"/>
          </p:cNvSpPr>
          <p:nvPr/>
        </p:nvSpPr>
        <p:spPr bwMode="auto">
          <a:xfrm>
            <a:off x="762000" y="3429000"/>
            <a:ext cx="7696200" cy="1581150"/>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It was negligent of everybody never to give the boy any hugs when he was still alive. Now it is too late. The hug he receives from mother earth is too late.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68612"/>
                                        </p:tgtEl>
                                        <p:attrNameLst>
                                          <p:attrName>style.visibility</p:attrName>
                                        </p:attrNameLst>
                                      </p:cBhvr>
                                      <p:to>
                                        <p:strVal val="visible"/>
                                      </p:to>
                                    </p:set>
                                    <p:anim to="" calcmode="lin" valueType="num">
                                      <p:cBhvr>
                                        <p:cTn id="7" dur="1" fill="hold"/>
                                        <p:tgtEl>
                                          <p:spTgt spid="6861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68613">
                                            <p:txEl>
                                              <p:pRg st="0" end="0"/>
                                            </p:txEl>
                                          </p:spTgt>
                                        </p:tgtEl>
                                        <p:attrNameLst>
                                          <p:attrName>style.visibility</p:attrName>
                                        </p:attrNameLst>
                                      </p:cBhvr>
                                      <p:to>
                                        <p:strVal val="visible"/>
                                      </p:to>
                                    </p:set>
                                    <p:anim to="" calcmode="lin" valueType="num">
                                      <p:cBhvr>
                                        <p:cTn id="12" dur="1" fill="hold"/>
                                        <p:tgtEl>
                                          <p:spTgt spid="6861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2"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6" name="Text Box 4"/>
          <p:cNvSpPr txBox="1">
            <a:spLocks noChangeArrowheads="1"/>
          </p:cNvSpPr>
          <p:nvPr/>
        </p:nvSpPr>
        <p:spPr bwMode="auto">
          <a:xfrm>
            <a:off x="1143000" y="228600"/>
            <a:ext cx="7620000" cy="2459038"/>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a:latin typeface="Arial Black" pitchFamily="34" charset="0"/>
              </a:rPr>
              <a:t>Line 30-34</a:t>
            </a:r>
          </a:p>
          <a:p>
            <a:pPr>
              <a:spcBef>
                <a:spcPct val="50000"/>
              </a:spcBef>
            </a:pPr>
            <a:r>
              <a:rPr lang="en-US">
                <a:latin typeface="Arial Black" pitchFamily="34" charset="0"/>
              </a:rPr>
              <a:t>She pours her generous abundance on you</a:t>
            </a:r>
          </a:p>
          <a:p>
            <a:pPr>
              <a:spcBef>
                <a:spcPct val="50000"/>
              </a:spcBef>
            </a:pPr>
            <a:r>
              <a:rPr lang="en-US">
                <a:latin typeface="Arial Black" pitchFamily="34" charset="0"/>
              </a:rPr>
              <a:t>And rains her bounty on the quivering wood</a:t>
            </a:r>
          </a:p>
          <a:p>
            <a:pPr>
              <a:spcBef>
                <a:spcPct val="50000"/>
              </a:spcBef>
            </a:pPr>
            <a:r>
              <a:rPr lang="en-US">
                <a:latin typeface="Arial Black" pitchFamily="34" charset="0"/>
              </a:rPr>
              <a:t>And swaddles you about, where neither hail nor tempest,</a:t>
            </a:r>
          </a:p>
          <a:p>
            <a:pPr>
              <a:spcBef>
                <a:spcPct val="50000"/>
              </a:spcBef>
            </a:pPr>
            <a:r>
              <a:rPr lang="en-US">
                <a:latin typeface="Arial Black" pitchFamily="34" charset="0"/>
              </a:rPr>
              <a:t>Neither wind nor snow nor any heat of sun</a:t>
            </a:r>
          </a:p>
          <a:p>
            <a:pPr>
              <a:spcBef>
                <a:spcPct val="50000"/>
              </a:spcBef>
            </a:pPr>
            <a:r>
              <a:rPr lang="en-US">
                <a:latin typeface="Arial Black" pitchFamily="34" charset="0"/>
              </a:rPr>
              <a:t>Shall offend you</a:t>
            </a:r>
          </a:p>
        </p:txBody>
      </p:sp>
      <p:sp>
        <p:nvSpPr>
          <p:cNvPr id="69637" name="Text Box 5"/>
          <p:cNvSpPr txBox="1">
            <a:spLocks noChangeArrowheads="1"/>
          </p:cNvSpPr>
          <p:nvPr/>
        </p:nvSpPr>
        <p:spPr bwMode="auto">
          <a:xfrm>
            <a:off x="457200" y="3505200"/>
            <a:ext cx="8382000" cy="2559050"/>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000">
                <a:latin typeface="Arial Black" pitchFamily="34" charset="0"/>
              </a:rPr>
              <a:t>Now that the boy is dead, earth gives the boy everything. Great amounts of sand fall on the coffin. Once the boy is covered in the grave nothing can hurt the boy again, not storm, no hail, wind, snow, sun or heat shall hurt the boy.</a:t>
            </a:r>
          </a:p>
          <a:p>
            <a:pPr>
              <a:spcBef>
                <a:spcPct val="50000"/>
              </a:spcBef>
            </a:pPr>
            <a:endParaRPr lang="en-US" sz="2000">
              <a:latin typeface="Arial Black" pitchFamily="34" charset="0"/>
            </a:endParaRPr>
          </a:p>
          <a:p>
            <a:pPr>
              <a:spcBef>
                <a:spcPct val="50000"/>
              </a:spcBef>
            </a:pPr>
            <a:r>
              <a:rPr lang="en-US" sz="2000">
                <a:latin typeface="Arial Black" pitchFamily="34" charset="0"/>
              </a:rPr>
              <a:t>This is ironic. They boy was not in the Reformatory because of the earth’s elements but because of people.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69636">
                                            <p:txEl>
                                              <p:pRg st="0" end="0"/>
                                            </p:txEl>
                                          </p:spTgt>
                                        </p:tgtEl>
                                        <p:attrNameLst>
                                          <p:attrName>style.visibility</p:attrName>
                                        </p:attrNameLst>
                                      </p:cBhvr>
                                      <p:to>
                                        <p:strVal val="visible"/>
                                      </p:to>
                                    </p:set>
                                    <p:anim to="" calcmode="lin" valueType="num">
                                      <p:cBhvr>
                                        <p:cTn id="7" dur="1" fill="hold"/>
                                        <p:tgtEl>
                                          <p:spTgt spid="69636">
                                            <p:txEl>
                                              <p:pRg st="0" end="0"/>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69636">
                                            <p:txEl>
                                              <p:pRg st="1" end="1"/>
                                            </p:txEl>
                                          </p:spTgt>
                                        </p:tgtEl>
                                        <p:attrNameLst>
                                          <p:attrName>style.visibility</p:attrName>
                                        </p:attrNameLst>
                                      </p:cBhvr>
                                      <p:to>
                                        <p:strVal val="visible"/>
                                      </p:to>
                                    </p:set>
                                    <p:anim to="" calcmode="lin" valueType="num">
                                      <p:cBhvr>
                                        <p:cTn id="10" dur="1" fill="hold"/>
                                        <p:tgtEl>
                                          <p:spTgt spid="69636">
                                            <p:txEl>
                                              <p:pRg st="1" end="1"/>
                                            </p:txEl>
                                          </p:spTgt>
                                        </p:tgtEl>
                                        <p:attrNameLst>
                                          <p:attrName/>
                                        </p:attrNameLst>
                                      </p:cBhvr>
                                    </p:anim>
                                  </p:childTnLst>
                                </p:cTn>
                              </p:par>
                            </p:childTnLst>
                          </p:cTn>
                        </p:par>
                      </p:childTnLst>
                    </p:cTn>
                  </p:par>
                  <p:par>
                    <p:cTn id="11" fill="hold">
                      <p:stCondLst>
                        <p:cond delay="indefinite"/>
                      </p:stCondLst>
                      <p:childTnLst>
                        <p:par>
                          <p:cTn id="12" fill="hold">
                            <p:stCondLst>
                              <p:cond delay="0"/>
                            </p:stCondLst>
                            <p:childTnLst>
                              <p:par>
                                <p:cTn id="13" presetID="24" presetClass="entr" presetSubtype="0" fill="hold" nodeType="clickEffect">
                                  <p:stCondLst>
                                    <p:cond delay="0"/>
                                  </p:stCondLst>
                                  <p:childTnLst>
                                    <p:set>
                                      <p:cBhvr>
                                        <p:cTn id="14" dur="1" fill="hold">
                                          <p:stCondLst>
                                            <p:cond delay="0"/>
                                          </p:stCondLst>
                                        </p:cTn>
                                        <p:tgtEl>
                                          <p:spTgt spid="69636">
                                            <p:txEl>
                                              <p:pRg st="2" end="2"/>
                                            </p:txEl>
                                          </p:spTgt>
                                        </p:tgtEl>
                                        <p:attrNameLst>
                                          <p:attrName>style.visibility</p:attrName>
                                        </p:attrNameLst>
                                      </p:cBhvr>
                                      <p:to>
                                        <p:strVal val="visible"/>
                                      </p:to>
                                    </p:set>
                                    <p:anim to="" calcmode="lin" valueType="num">
                                      <p:cBhvr>
                                        <p:cTn id="15" dur="1" fill="hold"/>
                                        <p:tgtEl>
                                          <p:spTgt spid="69636">
                                            <p:txEl>
                                              <p:pRg st="2" end="2"/>
                                            </p:txEl>
                                          </p:spTgt>
                                        </p:tgtEl>
                                        <p:attrNameLst>
                                          <p:attrName/>
                                        </p:attrNameLst>
                                      </p:cBhvr>
                                    </p:anim>
                                  </p:childTnLst>
                                </p:cTn>
                              </p:par>
                            </p:childTnLst>
                          </p:cTn>
                        </p:par>
                      </p:childTnLst>
                    </p:cTn>
                  </p:par>
                  <p:par>
                    <p:cTn id="16" fill="hold">
                      <p:stCondLst>
                        <p:cond delay="indefinite"/>
                      </p:stCondLst>
                      <p:childTnLst>
                        <p:par>
                          <p:cTn id="17" fill="hold">
                            <p:stCondLst>
                              <p:cond delay="0"/>
                            </p:stCondLst>
                            <p:childTnLst>
                              <p:par>
                                <p:cTn id="18" presetID="24" presetClass="entr" presetSubtype="0" fill="hold" nodeType="clickEffect">
                                  <p:stCondLst>
                                    <p:cond delay="0"/>
                                  </p:stCondLst>
                                  <p:childTnLst>
                                    <p:set>
                                      <p:cBhvr>
                                        <p:cTn id="19" dur="1" fill="hold">
                                          <p:stCondLst>
                                            <p:cond delay="0"/>
                                          </p:stCondLst>
                                        </p:cTn>
                                        <p:tgtEl>
                                          <p:spTgt spid="69636">
                                            <p:txEl>
                                              <p:pRg st="3" end="3"/>
                                            </p:txEl>
                                          </p:spTgt>
                                        </p:tgtEl>
                                        <p:attrNameLst>
                                          <p:attrName>style.visibility</p:attrName>
                                        </p:attrNameLst>
                                      </p:cBhvr>
                                      <p:to>
                                        <p:strVal val="visible"/>
                                      </p:to>
                                    </p:set>
                                    <p:anim to="" calcmode="lin" valueType="num">
                                      <p:cBhvr>
                                        <p:cTn id="20" dur="1" fill="hold"/>
                                        <p:tgtEl>
                                          <p:spTgt spid="69636">
                                            <p:txEl>
                                              <p:pRg st="3" end="3"/>
                                            </p:txEl>
                                          </p:spTgt>
                                        </p:tgtEl>
                                        <p:attrNameLst>
                                          <p:attrName/>
                                        </p:attrNameLst>
                                      </p:cBhvr>
                                    </p:anim>
                                  </p:childTnLst>
                                </p:cTn>
                              </p:par>
                            </p:childTnLst>
                          </p:cTn>
                        </p:par>
                      </p:childTnLst>
                    </p:cTn>
                  </p:par>
                  <p:par>
                    <p:cTn id="21" fill="hold">
                      <p:stCondLst>
                        <p:cond delay="indefinite"/>
                      </p:stCondLst>
                      <p:childTnLst>
                        <p:par>
                          <p:cTn id="22" fill="hold">
                            <p:stCondLst>
                              <p:cond delay="0"/>
                            </p:stCondLst>
                            <p:childTnLst>
                              <p:par>
                                <p:cTn id="23" presetID="24" presetClass="entr" presetSubtype="0" fill="hold" nodeType="clickEffect">
                                  <p:stCondLst>
                                    <p:cond delay="0"/>
                                  </p:stCondLst>
                                  <p:childTnLst>
                                    <p:set>
                                      <p:cBhvr>
                                        <p:cTn id="24" dur="1" fill="hold">
                                          <p:stCondLst>
                                            <p:cond delay="0"/>
                                          </p:stCondLst>
                                        </p:cTn>
                                        <p:tgtEl>
                                          <p:spTgt spid="69636">
                                            <p:txEl>
                                              <p:pRg st="4" end="4"/>
                                            </p:txEl>
                                          </p:spTgt>
                                        </p:tgtEl>
                                        <p:attrNameLst>
                                          <p:attrName>style.visibility</p:attrName>
                                        </p:attrNameLst>
                                      </p:cBhvr>
                                      <p:to>
                                        <p:strVal val="visible"/>
                                      </p:to>
                                    </p:set>
                                    <p:anim to="" calcmode="lin" valueType="num">
                                      <p:cBhvr>
                                        <p:cTn id="25" dur="1" fill="hold"/>
                                        <p:tgtEl>
                                          <p:spTgt spid="69636">
                                            <p:txEl>
                                              <p:pRg st="4" end="4"/>
                                            </p:txEl>
                                          </p:spTgt>
                                        </p:tgtEl>
                                        <p:attrNameLst>
                                          <p:attrName/>
                                        </p:attrNameLst>
                                      </p:cBhvr>
                                    </p:anim>
                                  </p:childTnLst>
                                </p:cTn>
                              </p:par>
                            </p:childTnLst>
                          </p:cTn>
                        </p:par>
                      </p:childTnLst>
                    </p:cTn>
                  </p:par>
                  <p:par>
                    <p:cTn id="26" fill="hold">
                      <p:stCondLst>
                        <p:cond delay="indefinite"/>
                      </p:stCondLst>
                      <p:childTnLst>
                        <p:par>
                          <p:cTn id="27" fill="hold">
                            <p:stCondLst>
                              <p:cond delay="0"/>
                            </p:stCondLst>
                            <p:childTnLst>
                              <p:par>
                                <p:cTn id="28" presetID="24" presetClass="entr" presetSubtype="0" fill="hold" nodeType="clickEffect">
                                  <p:stCondLst>
                                    <p:cond delay="0"/>
                                  </p:stCondLst>
                                  <p:childTnLst>
                                    <p:set>
                                      <p:cBhvr>
                                        <p:cTn id="29" dur="1" fill="hold">
                                          <p:stCondLst>
                                            <p:cond delay="0"/>
                                          </p:stCondLst>
                                        </p:cTn>
                                        <p:tgtEl>
                                          <p:spTgt spid="69636">
                                            <p:txEl>
                                              <p:pRg st="5" end="5"/>
                                            </p:txEl>
                                          </p:spTgt>
                                        </p:tgtEl>
                                        <p:attrNameLst>
                                          <p:attrName>style.visibility</p:attrName>
                                        </p:attrNameLst>
                                      </p:cBhvr>
                                      <p:to>
                                        <p:strVal val="visible"/>
                                      </p:to>
                                    </p:set>
                                    <p:anim to="" calcmode="lin" valueType="num">
                                      <p:cBhvr>
                                        <p:cTn id="30" dur="1" fill="hold"/>
                                        <p:tgtEl>
                                          <p:spTgt spid="69636">
                                            <p:txEl>
                                              <p:pRg st="5" end="5"/>
                                            </p:txEl>
                                          </p:spTgt>
                                        </p:tgtEl>
                                        <p:attrNameLst>
                                          <p:attrName/>
                                        </p:attrNameLst>
                                      </p:cBhvr>
                                    </p:anim>
                                  </p:childTnLst>
                                </p:cTn>
                              </p:par>
                            </p:childTnLst>
                          </p:cTn>
                        </p:par>
                      </p:childTnLst>
                    </p:cTn>
                  </p:par>
                  <p:par>
                    <p:cTn id="31" fill="hold">
                      <p:stCondLst>
                        <p:cond delay="indefinite"/>
                      </p:stCondLst>
                      <p:childTnLst>
                        <p:par>
                          <p:cTn id="32" fill="hold">
                            <p:stCondLst>
                              <p:cond delay="0"/>
                            </p:stCondLst>
                            <p:childTnLst>
                              <p:par>
                                <p:cTn id="33" presetID="24" presetClass="entr" presetSubtype="0" fill="hold" nodeType="clickEffect">
                                  <p:stCondLst>
                                    <p:cond delay="0"/>
                                  </p:stCondLst>
                                  <p:childTnLst>
                                    <p:set>
                                      <p:cBhvr>
                                        <p:cTn id="34" dur="1" fill="hold">
                                          <p:stCondLst>
                                            <p:cond delay="0"/>
                                          </p:stCondLst>
                                        </p:cTn>
                                        <p:tgtEl>
                                          <p:spTgt spid="69637">
                                            <p:txEl>
                                              <p:pRg st="0" end="0"/>
                                            </p:txEl>
                                          </p:spTgt>
                                        </p:tgtEl>
                                        <p:attrNameLst>
                                          <p:attrName>style.visibility</p:attrName>
                                        </p:attrNameLst>
                                      </p:cBhvr>
                                      <p:to>
                                        <p:strVal val="visible"/>
                                      </p:to>
                                    </p:set>
                                    <p:anim to="" calcmode="lin" valueType="num">
                                      <p:cBhvr>
                                        <p:cTn id="35" dur="1" fill="hold"/>
                                        <p:tgtEl>
                                          <p:spTgt spid="69637">
                                            <p:txEl>
                                              <p:pRg st="0" end="0"/>
                                            </p:txEl>
                                          </p:spTgt>
                                        </p:tgtEl>
                                        <p:attrNameLst>
                                          <p:attrName/>
                                        </p:attrNameLst>
                                      </p:cBhvr>
                                    </p:anim>
                                  </p:childTnLst>
                                </p:cTn>
                              </p:par>
                            </p:childTnLst>
                          </p:cTn>
                        </p:par>
                      </p:childTnLst>
                    </p:cTn>
                  </p:par>
                  <p:par>
                    <p:cTn id="36" fill="hold">
                      <p:stCondLst>
                        <p:cond delay="indefinite"/>
                      </p:stCondLst>
                      <p:childTnLst>
                        <p:par>
                          <p:cTn id="37" fill="hold">
                            <p:stCondLst>
                              <p:cond delay="0"/>
                            </p:stCondLst>
                            <p:childTnLst>
                              <p:par>
                                <p:cTn id="38" presetID="24" presetClass="entr" presetSubtype="0" fill="hold" nodeType="clickEffect">
                                  <p:stCondLst>
                                    <p:cond delay="0"/>
                                  </p:stCondLst>
                                  <p:childTnLst>
                                    <p:set>
                                      <p:cBhvr>
                                        <p:cTn id="39" dur="1" fill="hold">
                                          <p:stCondLst>
                                            <p:cond delay="0"/>
                                          </p:stCondLst>
                                        </p:cTn>
                                        <p:tgtEl>
                                          <p:spTgt spid="69637">
                                            <p:txEl>
                                              <p:pRg st="2" end="2"/>
                                            </p:txEl>
                                          </p:spTgt>
                                        </p:tgtEl>
                                        <p:attrNameLst>
                                          <p:attrName>style.visibility</p:attrName>
                                        </p:attrNameLst>
                                      </p:cBhvr>
                                      <p:to>
                                        <p:strVal val="visible"/>
                                      </p:to>
                                    </p:set>
                                    <p:anim to="" calcmode="lin" valueType="num">
                                      <p:cBhvr>
                                        <p:cTn id="40" dur="1" fill="hold"/>
                                        <p:tgtEl>
                                          <p:spTgt spid="69637">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0" name="Text Box 4"/>
          <p:cNvSpPr txBox="1">
            <a:spLocks noChangeArrowheads="1"/>
          </p:cNvSpPr>
          <p:nvPr/>
        </p:nvSpPr>
        <p:spPr bwMode="auto">
          <a:xfrm>
            <a:off x="914400" y="304800"/>
            <a:ext cx="6629400" cy="2254250"/>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000">
                <a:latin typeface="Arial Black" pitchFamily="34" charset="0"/>
              </a:rPr>
              <a:t>Line 34-37</a:t>
            </a:r>
          </a:p>
          <a:p>
            <a:pPr>
              <a:spcBef>
                <a:spcPct val="50000"/>
              </a:spcBef>
            </a:pPr>
            <a:r>
              <a:rPr lang="en-US" sz="2000">
                <a:latin typeface="Arial Black" pitchFamily="34" charset="0"/>
              </a:rPr>
              <a:t>… and the thin cold spears</a:t>
            </a:r>
          </a:p>
          <a:p>
            <a:pPr>
              <a:spcBef>
                <a:spcPct val="50000"/>
              </a:spcBef>
            </a:pPr>
            <a:r>
              <a:rPr lang="en-US" sz="2000">
                <a:latin typeface="Arial Black" pitchFamily="34" charset="0"/>
              </a:rPr>
              <a:t>Of the highveld rain that once pierced you</a:t>
            </a:r>
          </a:p>
          <a:p>
            <a:pPr>
              <a:spcBef>
                <a:spcPct val="50000"/>
              </a:spcBef>
            </a:pPr>
            <a:r>
              <a:rPr lang="en-US" sz="2000">
                <a:latin typeface="Arial Black" pitchFamily="34" charset="0"/>
              </a:rPr>
              <a:t>In falling on your grave shall press you closer</a:t>
            </a:r>
          </a:p>
          <a:p>
            <a:pPr>
              <a:spcBef>
                <a:spcPct val="50000"/>
              </a:spcBef>
            </a:pPr>
            <a:r>
              <a:rPr lang="en-US" sz="2000">
                <a:latin typeface="Arial Black" pitchFamily="34" charset="0"/>
              </a:rPr>
              <a:t>To the deep repentant heart</a:t>
            </a:r>
          </a:p>
        </p:txBody>
      </p:sp>
      <p:sp>
        <p:nvSpPr>
          <p:cNvPr id="25603" name="Text Box 6"/>
          <p:cNvSpPr txBox="1">
            <a:spLocks noChangeArrowheads="1"/>
          </p:cNvSpPr>
          <p:nvPr/>
        </p:nvSpPr>
        <p:spPr bwMode="auto">
          <a:xfrm>
            <a:off x="762000" y="3657600"/>
            <a:ext cx="7924800" cy="457200"/>
          </a:xfrm>
          <a:prstGeom prst="rect">
            <a:avLst/>
          </a:prstGeom>
          <a:noFill/>
          <a:ln w="9525">
            <a:noFill/>
            <a:miter lim="800000"/>
            <a:headEnd/>
            <a:tailEnd/>
          </a:ln>
        </p:spPr>
        <p:txBody>
          <a:bodyPr>
            <a:spAutoFit/>
          </a:bodyPr>
          <a:lstStyle/>
          <a:p>
            <a:pPr>
              <a:spcBef>
                <a:spcPct val="50000"/>
              </a:spcBef>
            </a:pPr>
            <a:endParaRPr lang="en-US" sz="2400">
              <a:latin typeface="Arial Black" pitchFamily="34" charset="0"/>
            </a:endParaRPr>
          </a:p>
        </p:txBody>
      </p:sp>
      <p:sp>
        <p:nvSpPr>
          <p:cNvPr id="70663" name="Text Box 7"/>
          <p:cNvSpPr txBox="1">
            <a:spLocks noChangeArrowheads="1"/>
          </p:cNvSpPr>
          <p:nvPr/>
        </p:nvSpPr>
        <p:spPr bwMode="auto">
          <a:xfrm>
            <a:off x="228600" y="3810000"/>
            <a:ext cx="5181600" cy="2493963"/>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The rain that once hurt the boy will now press the earth closer to the boy.</a:t>
            </a:r>
          </a:p>
          <a:p>
            <a:pPr>
              <a:spcBef>
                <a:spcPct val="50000"/>
              </a:spcBef>
            </a:pPr>
            <a:r>
              <a:rPr lang="en-US" sz="2400">
                <a:latin typeface="Arial Black" pitchFamily="34" charset="0"/>
              </a:rPr>
              <a:t>Earth will feel sorry for the way the boy have been treated.</a:t>
            </a:r>
          </a:p>
        </p:txBody>
      </p:sp>
      <p:pic>
        <p:nvPicPr>
          <p:cNvPr id="70664" name="Picture 8" descr="Weatherworn-wood-crosses-mark-graves-in-a-miners-cemetery-Photographic-Print-I10246401"/>
          <p:cNvPicPr>
            <a:picLocks noChangeAspect="1" noChangeArrowheads="1"/>
          </p:cNvPicPr>
          <p:nvPr/>
        </p:nvPicPr>
        <p:blipFill>
          <a:blip r:embed="rId2" cstate="print">
            <a:lum bright="20000"/>
          </a:blip>
          <a:srcRect l="29715" t="24335" r="6285" b="14828"/>
          <a:stretch>
            <a:fillRect/>
          </a:stretch>
        </p:blipFill>
        <p:spPr bwMode="auto">
          <a:xfrm>
            <a:off x="5105400" y="2438400"/>
            <a:ext cx="4038600" cy="28829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70660">
                                            <p:txEl>
                                              <p:pRg st="0" end="0"/>
                                            </p:txEl>
                                          </p:spTgt>
                                        </p:tgtEl>
                                        <p:attrNameLst>
                                          <p:attrName>style.visibility</p:attrName>
                                        </p:attrNameLst>
                                      </p:cBhvr>
                                      <p:to>
                                        <p:strVal val="visible"/>
                                      </p:to>
                                    </p:set>
                                    <p:anim to="" calcmode="lin" valueType="num">
                                      <p:cBhvr>
                                        <p:cTn id="7" dur="1" fill="hold"/>
                                        <p:tgtEl>
                                          <p:spTgt spid="70660">
                                            <p:txEl>
                                              <p:pRg st="0" end="0"/>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70660">
                                            <p:txEl>
                                              <p:pRg st="1" end="1"/>
                                            </p:txEl>
                                          </p:spTgt>
                                        </p:tgtEl>
                                        <p:attrNameLst>
                                          <p:attrName>style.visibility</p:attrName>
                                        </p:attrNameLst>
                                      </p:cBhvr>
                                      <p:to>
                                        <p:strVal val="visible"/>
                                      </p:to>
                                    </p:set>
                                    <p:anim to="" calcmode="lin" valueType="num">
                                      <p:cBhvr>
                                        <p:cTn id="10" dur="1" fill="hold"/>
                                        <p:tgtEl>
                                          <p:spTgt spid="70660">
                                            <p:txEl>
                                              <p:pRg st="1" end="1"/>
                                            </p:txEl>
                                          </p:spTgt>
                                        </p:tgtEl>
                                        <p:attrNameLst>
                                          <p:attrName/>
                                        </p:attrNameLst>
                                      </p:cBhvr>
                                    </p:anim>
                                  </p:childTnLst>
                                </p:cTn>
                              </p:par>
                            </p:childTnLst>
                          </p:cTn>
                        </p:par>
                      </p:childTnLst>
                    </p:cTn>
                  </p:par>
                  <p:par>
                    <p:cTn id="11" fill="hold">
                      <p:stCondLst>
                        <p:cond delay="indefinite"/>
                      </p:stCondLst>
                      <p:childTnLst>
                        <p:par>
                          <p:cTn id="12" fill="hold">
                            <p:stCondLst>
                              <p:cond delay="0"/>
                            </p:stCondLst>
                            <p:childTnLst>
                              <p:par>
                                <p:cTn id="13" presetID="24" presetClass="entr" presetSubtype="0" fill="hold" nodeType="clickEffect">
                                  <p:stCondLst>
                                    <p:cond delay="0"/>
                                  </p:stCondLst>
                                  <p:childTnLst>
                                    <p:set>
                                      <p:cBhvr>
                                        <p:cTn id="14" dur="1" fill="hold">
                                          <p:stCondLst>
                                            <p:cond delay="0"/>
                                          </p:stCondLst>
                                        </p:cTn>
                                        <p:tgtEl>
                                          <p:spTgt spid="70660">
                                            <p:txEl>
                                              <p:pRg st="2" end="2"/>
                                            </p:txEl>
                                          </p:spTgt>
                                        </p:tgtEl>
                                        <p:attrNameLst>
                                          <p:attrName>style.visibility</p:attrName>
                                        </p:attrNameLst>
                                      </p:cBhvr>
                                      <p:to>
                                        <p:strVal val="visible"/>
                                      </p:to>
                                    </p:set>
                                    <p:anim to="" calcmode="lin" valueType="num">
                                      <p:cBhvr>
                                        <p:cTn id="15" dur="1" fill="hold"/>
                                        <p:tgtEl>
                                          <p:spTgt spid="70660">
                                            <p:txEl>
                                              <p:pRg st="2" end="2"/>
                                            </p:txEl>
                                          </p:spTgt>
                                        </p:tgtEl>
                                        <p:attrNameLst>
                                          <p:attrName/>
                                        </p:attrNameLst>
                                      </p:cBhvr>
                                    </p:anim>
                                  </p:childTnLst>
                                </p:cTn>
                              </p:par>
                            </p:childTnLst>
                          </p:cTn>
                        </p:par>
                      </p:childTnLst>
                    </p:cTn>
                  </p:par>
                  <p:par>
                    <p:cTn id="16" fill="hold">
                      <p:stCondLst>
                        <p:cond delay="indefinite"/>
                      </p:stCondLst>
                      <p:childTnLst>
                        <p:par>
                          <p:cTn id="17" fill="hold">
                            <p:stCondLst>
                              <p:cond delay="0"/>
                            </p:stCondLst>
                            <p:childTnLst>
                              <p:par>
                                <p:cTn id="18" presetID="24" presetClass="entr" presetSubtype="0" fill="hold" nodeType="clickEffect">
                                  <p:stCondLst>
                                    <p:cond delay="0"/>
                                  </p:stCondLst>
                                  <p:childTnLst>
                                    <p:set>
                                      <p:cBhvr>
                                        <p:cTn id="19" dur="1" fill="hold">
                                          <p:stCondLst>
                                            <p:cond delay="0"/>
                                          </p:stCondLst>
                                        </p:cTn>
                                        <p:tgtEl>
                                          <p:spTgt spid="70660">
                                            <p:txEl>
                                              <p:pRg st="3" end="3"/>
                                            </p:txEl>
                                          </p:spTgt>
                                        </p:tgtEl>
                                        <p:attrNameLst>
                                          <p:attrName>style.visibility</p:attrName>
                                        </p:attrNameLst>
                                      </p:cBhvr>
                                      <p:to>
                                        <p:strVal val="visible"/>
                                      </p:to>
                                    </p:set>
                                    <p:anim to="" calcmode="lin" valueType="num">
                                      <p:cBhvr>
                                        <p:cTn id="20" dur="1" fill="hold"/>
                                        <p:tgtEl>
                                          <p:spTgt spid="70660">
                                            <p:txEl>
                                              <p:pRg st="3" end="3"/>
                                            </p:txEl>
                                          </p:spTgt>
                                        </p:tgtEl>
                                        <p:attrNameLst>
                                          <p:attrName/>
                                        </p:attrNameLst>
                                      </p:cBhvr>
                                    </p:anim>
                                  </p:childTnLst>
                                </p:cTn>
                              </p:par>
                            </p:childTnLst>
                          </p:cTn>
                        </p:par>
                      </p:childTnLst>
                    </p:cTn>
                  </p:par>
                  <p:par>
                    <p:cTn id="21" fill="hold">
                      <p:stCondLst>
                        <p:cond delay="indefinite"/>
                      </p:stCondLst>
                      <p:childTnLst>
                        <p:par>
                          <p:cTn id="22" fill="hold">
                            <p:stCondLst>
                              <p:cond delay="0"/>
                            </p:stCondLst>
                            <p:childTnLst>
                              <p:par>
                                <p:cTn id="23" presetID="24" presetClass="entr" presetSubtype="0" fill="hold" nodeType="clickEffect">
                                  <p:stCondLst>
                                    <p:cond delay="0"/>
                                  </p:stCondLst>
                                  <p:childTnLst>
                                    <p:set>
                                      <p:cBhvr>
                                        <p:cTn id="24" dur="1" fill="hold">
                                          <p:stCondLst>
                                            <p:cond delay="0"/>
                                          </p:stCondLst>
                                        </p:cTn>
                                        <p:tgtEl>
                                          <p:spTgt spid="70660">
                                            <p:txEl>
                                              <p:pRg st="4" end="4"/>
                                            </p:txEl>
                                          </p:spTgt>
                                        </p:tgtEl>
                                        <p:attrNameLst>
                                          <p:attrName>style.visibility</p:attrName>
                                        </p:attrNameLst>
                                      </p:cBhvr>
                                      <p:to>
                                        <p:strVal val="visible"/>
                                      </p:to>
                                    </p:set>
                                    <p:anim to="" calcmode="lin" valueType="num">
                                      <p:cBhvr>
                                        <p:cTn id="25" dur="1" fill="hold"/>
                                        <p:tgtEl>
                                          <p:spTgt spid="70660">
                                            <p:txEl>
                                              <p:pRg st="4" end="4"/>
                                            </p:txEl>
                                          </p:spTgt>
                                        </p:tgtEl>
                                        <p:attrNameLst>
                                          <p:attrName/>
                                        </p:attrNameLst>
                                      </p:cBhvr>
                                    </p:anim>
                                  </p:childTnLst>
                                </p:cTn>
                              </p:par>
                            </p:childTnLst>
                          </p:cTn>
                        </p:par>
                      </p:childTnLst>
                    </p:cTn>
                  </p:par>
                  <p:par>
                    <p:cTn id="26" fill="hold">
                      <p:stCondLst>
                        <p:cond delay="indefinite"/>
                      </p:stCondLst>
                      <p:childTnLst>
                        <p:par>
                          <p:cTn id="27" fill="hold">
                            <p:stCondLst>
                              <p:cond delay="0"/>
                            </p:stCondLst>
                            <p:childTnLst>
                              <p:par>
                                <p:cTn id="28" presetID="24" presetClass="entr" presetSubtype="0" fill="hold" nodeType="clickEffect">
                                  <p:stCondLst>
                                    <p:cond delay="0"/>
                                  </p:stCondLst>
                                  <p:childTnLst>
                                    <p:set>
                                      <p:cBhvr>
                                        <p:cTn id="29" dur="1" fill="hold">
                                          <p:stCondLst>
                                            <p:cond delay="0"/>
                                          </p:stCondLst>
                                        </p:cTn>
                                        <p:tgtEl>
                                          <p:spTgt spid="70664"/>
                                        </p:tgtEl>
                                        <p:attrNameLst>
                                          <p:attrName>style.visibility</p:attrName>
                                        </p:attrNameLst>
                                      </p:cBhvr>
                                      <p:to>
                                        <p:strVal val="visible"/>
                                      </p:to>
                                    </p:set>
                                    <p:anim to="" calcmode="lin" valueType="num">
                                      <p:cBhvr>
                                        <p:cTn id="30" dur="1" fill="hold"/>
                                        <p:tgtEl>
                                          <p:spTgt spid="70664"/>
                                        </p:tgtEl>
                                        <p:attrNameLst>
                                          <p:attrName/>
                                        </p:attrNameLst>
                                      </p:cBhvr>
                                    </p:anim>
                                  </p:childTnLst>
                                </p:cTn>
                              </p:par>
                            </p:childTnLst>
                          </p:cTn>
                        </p:par>
                      </p:childTnLst>
                    </p:cTn>
                  </p:par>
                  <p:par>
                    <p:cTn id="31" fill="hold">
                      <p:stCondLst>
                        <p:cond delay="indefinite"/>
                      </p:stCondLst>
                      <p:childTnLst>
                        <p:par>
                          <p:cTn id="32" fill="hold">
                            <p:stCondLst>
                              <p:cond delay="0"/>
                            </p:stCondLst>
                            <p:childTnLst>
                              <p:par>
                                <p:cTn id="33" presetID="24" presetClass="entr" presetSubtype="0" fill="hold" nodeType="clickEffect">
                                  <p:stCondLst>
                                    <p:cond delay="0"/>
                                  </p:stCondLst>
                                  <p:childTnLst>
                                    <p:set>
                                      <p:cBhvr>
                                        <p:cTn id="34" dur="1" fill="hold">
                                          <p:stCondLst>
                                            <p:cond delay="0"/>
                                          </p:stCondLst>
                                        </p:cTn>
                                        <p:tgtEl>
                                          <p:spTgt spid="70663">
                                            <p:txEl>
                                              <p:pRg st="0" end="0"/>
                                            </p:txEl>
                                          </p:spTgt>
                                        </p:tgtEl>
                                        <p:attrNameLst>
                                          <p:attrName>style.visibility</p:attrName>
                                        </p:attrNameLst>
                                      </p:cBhvr>
                                      <p:to>
                                        <p:strVal val="visible"/>
                                      </p:to>
                                    </p:set>
                                    <p:anim to="" calcmode="lin" valueType="num">
                                      <p:cBhvr>
                                        <p:cTn id="35" dur="1" fill="hold"/>
                                        <p:tgtEl>
                                          <p:spTgt spid="70663">
                                            <p:txEl>
                                              <p:pRg st="0" end="0"/>
                                            </p:txEl>
                                          </p:spTgt>
                                        </p:tgtEl>
                                        <p:attrNameLst>
                                          <p:attrName/>
                                        </p:attrNameLst>
                                      </p:cBhvr>
                                    </p:anim>
                                  </p:childTnLst>
                                </p:cTn>
                              </p:par>
                            </p:childTnLst>
                          </p:cTn>
                        </p:par>
                      </p:childTnLst>
                    </p:cTn>
                  </p:par>
                  <p:par>
                    <p:cTn id="36" fill="hold">
                      <p:stCondLst>
                        <p:cond delay="indefinite"/>
                      </p:stCondLst>
                      <p:childTnLst>
                        <p:par>
                          <p:cTn id="37" fill="hold">
                            <p:stCondLst>
                              <p:cond delay="0"/>
                            </p:stCondLst>
                            <p:childTnLst>
                              <p:par>
                                <p:cTn id="38" presetID="24" presetClass="entr" presetSubtype="0" fill="hold" nodeType="clickEffect">
                                  <p:stCondLst>
                                    <p:cond delay="0"/>
                                  </p:stCondLst>
                                  <p:childTnLst>
                                    <p:set>
                                      <p:cBhvr>
                                        <p:cTn id="39" dur="1" fill="hold">
                                          <p:stCondLst>
                                            <p:cond delay="0"/>
                                          </p:stCondLst>
                                        </p:cTn>
                                        <p:tgtEl>
                                          <p:spTgt spid="70663">
                                            <p:txEl>
                                              <p:pRg st="1" end="1"/>
                                            </p:txEl>
                                          </p:spTgt>
                                        </p:tgtEl>
                                        <p:attrNameLst>
                                          <p:attrName>style.visibility</p:attrName>
                                        </p:attrNameLst>
                                      </p:cBhvr>
                                      <p:to>
                                        <p:strVal val="visible"/>
                                      </p:to>
                                    </p:set>
                                    <p:anim to="" calcmode="lin" valueType="num">
                                      <p:cBhvr>
                                        <p:cTn id="40" dur="1" fill="hold"/>
                                        <p:tgtEl>
                                          <p:spTgt spid="70663">
                                            <p:txEl>
                                              <p:pRg st="1" end="1"/>
                                            </p:txEl>
                                          </p:spTgt>
                                        </p:tgtEl>
                                        <p:attrNameLst>
                                          <p:attrName/>
                                        </p:attrNameLst>
                                      </p:cBhvr>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70660">
                                            <p:txEl>
                                              <p:pRg st="4" end="4"/>
                                            </p:txEl>
                                          </p:spTgt>
                                        </p:tgtEl>
                                        <p:attrNameLst>
                                          <p:attrName>style.visibility</p:attrName>
                                        </p:attrNameLst>
                                      </p:cBhvr>
                                      <p:to>
                                        <p:strVal val="visible"/>
                                      </p:to>
                                    </p:set>
                                    <p:anim calcmode="lin" valueType="num">
                                      <p:cBhvr additive="base">
                                        <p:cTn id="45" dur="500" fill="hold"/>
                                        <p:tgtEl>
                                          <p:spTgt spid="70660">
                                            <p:txEl>
                                              <p:pRg st="4" end="4"/>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70660">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4" name="Text Box 4"/>
          <p:cNvSpPr txBox="1">
            <a:spLocks noChangeArrowheads="1"/>
          </p:cNvSpPr>
          <p:nvPr/>
        </p:nvSpPr>
        <p:spPr bwMode="auto">
          <a:xfrm>
            <a:off x="914400" y="304800"/>
            <a:ext cx="7239000" cy="1581150"/>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Line 38</a:t>
            </a:r>
          </a:p>
          <a:p>
            <a:pPr>
              <a:spcBef>
                <a:spcPct val="50000"/>
              </a:spcBef>
            </a:pPr>
            <a:r>
              <a:rPr lang="en-US" sz="2400">
                <a:latin typeface="Arial Black" pitchFamily="34" charset="0"/>
              </a:rPr>
              <a:t>Here is the warrant of commital</a:t>
            </a:r>
          </a:p>
          <a:p>
            <a:pPr>
              <a:spcBef>
                <a:spcPct val="50000"/>
              </a:spcBef>
            </a:pPr>
            <a:r>
              <a:rPr lang="en-US" sz="2400">
                <a:latin typeface="Arial Black" pitchFamily="34" charset="0"/>
              </a:rPr>
              <a:t>For this offence, oh small and lonely one,</a:t>
            </a:r>
          </a:p>
        </p:txBody>
      </p:sp>
      <p:pic>
        <p:nvPicPr>
          <p:cNvPr id="71685" name="Picture 5" descr="warrant"/>
          <p:cNvPicPr>
            <a:picLocks noChangeAspect="1" noChangeArrowheads="1"/>
          </p:cNvPicPr>
          <p:nvPr/>
        </p:nvPicPr>
        <p:blipFill>
          <a:blip r:embed="rId2" cstate="print"/>
          <a:srcRect/>
          <a:stretch>
            <a:fillRect/>
          </a:stretch>
        </p:blipFill>
        <p:spPr bwMode="auto">
          <a:xfrm>
            <a:off x="6705600" y="2133600"/>
            <a:ext cx="2119313" cy="2667000"/>
          </a:xfrm>
          <a:prstGeom prst="rect">
            <a:avLst/>
          </a:prstGeom>
          <a:noFill/>
          <a:ln w="28575">
            <a:solidFill>
              <a:srgbClr val="000000"/>
            </a:solidFill>
            <a:miter lim="800000"/>
            <a:headEnd/>
            <a:tailEnd/>
          </a:ln>
        </p:spPr>
      </p:pic>
      <p:sp>
        <p:nvSpPr>
          <p:cNvPr id="71686" name="Text Box 6"/>
          <p:cNvSpPr txBox="1">
            <a:spLocks noChangeArrowheads="1"/>
          </p:cNvSpPr>
          <p:nvPr/>
        </p:nvSpPr>
        <p:spPr bwMode="auto">
          <a:xfrm>
            <a:off x="533400" y="3200400"/>
            <a:ext cx="5638800" cy="1216025"/>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In the file is the warrant that sent the boy to Diepkloof Reformatory.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71684">
                                            <p:txEl>
                                              <p:pRg st="0" end="0"/>
                                            </p:txEl>
                                          </p:spTgt>
                                        </p:tgtEl>
                                        <p:attrNameLst>
                                          <p:attrName>style.visibility</p:attrName>
                                        </p:attrNameLst>
                                      </p:cBhvr>
                                      <p:to>
                                        <p:strVal val="visible"/>
                                      </p:to>
                                    </p:set>
                                    <p:anim to="" calcmode="lin" valueType="num">
                                      <p:cBhvr>
                                        <p:cTn id="7" dur="1" fill="hold"/>
                                        <p:tgtEl>
                                          <p:spTgt spid="71684">
                                            <p:txEl>
                                              <p:pRg st="0" end="0"/>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71684">
                                            <p:txEl>
                                              <p:pRg st="1" end="1"/>
                                            </p:txEl>
                                          </p:spTgt>
                                        </p:tgtEl>
                                        <p:attrNameLst>
                                          <p:attrName>style.visibility</p:attrName>
                                        </p:attrNameLst>
                                      </p:cBhvr>
                                      <p:to>
                                        <p:strVal val="visible"/>
                                      </p:to>
                                    </p:set>
                                    <p:anim to="" calcmode="lin" valueType="num">
                                      <p:cBhvr>
                                        <p:cTn id="10" dur="1" fill="hold"/>
                                        <p:tgtEl>
                                          <p:spTgt spid="71684">
                                            <p:txEl>
                                              <p:pRg st="1" end="1"/>
                                            </p:txEl>
                                          </p:spTgt>
                                        </p:tgtEl>
                                        <p:attrNameLst>
                                          <p:attrName/>
                                        </p:attrNameLst>
                                      </p:cBhvr>
                                    </p:anim>
                                  </p:childTnLst>
                                </p:cTn>
                              </p:par>
                            </p:childTnLst>
                          </p:cTn>
                        </p:par>
                      </p:childTnLst>
                    </p:cTn>
                  </p:par>
                  <p:par>
                    <p:cTn id="11" fill="hold">
                      <p:stCondLst>
                        <p:cond delay="indefinite"/>
                      </p:stCondLst>
                      <p:childTnLst>
                        <p:par>
                          <p:cTn id="12" fill="hold">
                            <p:stCondLst>
                              <p:cond delay="0"/>
                            </p:stCondLst>
                            <p:childTnLst>
                              <p:par>
                                <p:cTn id="13" presetID="24" presetClass="entr" presetSubtype="0" fill="hold" nodeType="clickEffect">
                                  <p:stCondLst>
                                    <p:cond delay="0"/>
                                  </p:stCondLst>
                                  <p:childTnLst>
                                    <p:set>
                                      <p:cBhvr>
                                        <p:cTn id="14" dur="1" fill="hold">
                                          <p:stCondLst>
                                            <p:cond delay="0"/>
                                          </p:stCondLst>
                                        </p:cTn>
                                        <p:tgtEl>
                                          <p:spTgt spid="71684">
                                            <p:txEl>
                                              <p:pRg st="2" end="2"/>
                                            </p:txEl>
                                          </p:spTgt>
                                        </p:tgtEl>
                                        <p:attrNameLst>
                                          <p:attrName>style.visibility</p:attrName>
                                        </p:attrNameLst>
                                      </p:cBhvr>
                                      <p:to>
                                        <p:strVal val="visible"/>
                                      </p:to>
                                    </p:set>
                                    <p:anim to="" calcmode="lin" valueType="num">
                                      <p:cBhvr>
                                        <p:cTn id="15" dur="1" fill="hold"/>
                                        <p:tgtEl>
                                          <p:spTgt spid="71684">
                                            <p:txEl>
                                              <p:pRg st="2" end="2"/>
                                            </p:txEl>
                                          </p:spTgt>
                                        </p:tgtEl>
                                        <p:attrNameLst>
                                          <p:attrName/>
                                        </p:attrNameLst>
                                      </p:cBhvr>
                                    </p:anim>
                                  </p:childTnLst>
                                </p:cTn>
                              </p:par>
                            </p:childTnLst>
                          </p:cTn>
                        </p:par>
                      </p:childTnLst>
                    </p:cTn>
                  </p:par>
                  <p:par>
                    <p:cTn id="16" fill="hold">
                      <p:stCondLst>
                        <p:cond delay="indefinite"/>
                      </p:stCondLst>
                      <p:childTnLst>
                        <p:par>
                          <p:cTn id="17" fill="hold">
                            <p:stCondLst>
                              <p:cond delay="0"/>
                            </p:stCondLst>
                            <p:childTnLst>
                              <p:par>
                                <p:cTn id="18" presetID="24" presetClass="entr" presetSubtype="0" fill="hold" nodeType="clickEffect">
                                  <p:stCondLst>
                                    <p:cond delay="0"/>
                                  </p:stCondLst>
                                  <p:childTnLst>
                                    <p:set>
                                      <p:cBhvr>
                                        <p:cTn id="19" dur="1" fill="hold">
                                          <p:stCondLst>
                                            <p:cond delay="0"/>
                                          </p:stCondLst>
                                        </p:cTn>
                                        <p:tgtEl>
                                          <p:spTgt spid="71685"/>
                                        </p:tgtEl>
                                        <p:attrNameLst>
                                          <p:attrName>style.visibility</p:attrName>
                                        </p:attrNameLst>
                                      </p:cBhvr>
                                      <p:to>
                                        <p:strVal val="visible"/>
                                      </p:to>
                                    </p:set>
                                    <p:anim to="" calcmode="lin" valueType="num">
                                      <p:cBhvr>
                                        <p:cTn id="20" dur="1" fill="hold"/>
                                        <p:tgtEl>
                                          <p:spTgt spid="71685"/>
                                        </p:tgtEl>
                                        <p:attrNameLst>
                                          <p:attrName/>
                                        </p:attrNameLst>
                                      </p:cBhvr>
                                    </p:anim>
                                  </p:childTnLst>
                                </p:cTn>
                              </p:par>
                            </p:childTnLst>
                          </p:cTn>
                        </p:par>
                      </p:childTnLst>
                    </p:cTn>
                  </p:par>
                  <p:par>
                    <p:cTn id="21" fill="hold">
                      <p:stCondLst>
                        <p:cond delay="indefinite"/>
                      </p:stCondLst>
                      <p:childTnLst>
                        <p:par>
                          <p:cTn id="22" fill="hold">
                            <p:stCondLst>
                              <p:cond delay="0"/>
                            </p:stCondLst>
                            <p:childTnLst>
                              <p:par>
                                <p:cTn id="23" presetID="24" presetClass="entr" presetSubtype="0" fill="hold" nodeType="clickEffect">
                                  <p:stCondLst>
                                    <p:cond delay="0"/>
                                  </p:stCondLst>
                                  <p:childTnLst>
                                    <p:set>
                                      <p:cBhvr>
                                        <p:cTn id="24" dur="1" fill="hold">
                                          <p:stCondLst>
                                            <p:cond delay="0"/>
                                          </p:stCondLst>
                                        </p:cTn>
                                        <p:tgtEl>
                                          <p:spTgt spid="71686">
                                            <p:txEl>
                                              <p:pRg st="0" end="0"/>
                                            </p:txEl>
                                          </p:spTgt>
                                        </p:tgtEl>
                                        <p:attrNameLst>
                                          <p:attrName>style.visibility</p:attrName>
                                        </p:attrNameLst>
                                      </p:cBhvr>
                                      <p:to>
                                        <p:strVal val="visible"/>
                                      </p:to>
                                    </p:set>
                                    <p:anim to="" calcmode="lin" valueType="num">
                                      <p:cBhvr>
                                        <p:cTn id="25" dur="1" fill="hold"/>
                                        <p:tgtEl>
                                          <p:spTgt spid="71686">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8" name="Text Box 4"/>
          <p:cNvSpPr txBox="1">
            <a:spLocks noChangeArrowheads="1"/>
          </p:cNvSpPr>
          <p:nvPr/>
        </p:nvSpPr>
        <p:spPr bwMode="auto">
          <a:xfrm>
            <a:off x="457200" y="762000"/>
            <a:ext cx="7620000" cy="2128838"/>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Line 40-42</a:t>
            </a:r>
          </a:p>
          <a:p>
            <a:pPr>
              <a:spcBef>
                <a:spcPct val="50000"/>
              </a:spcBef>
            </a:pPr>
            <a:r>
              <a:rPr lang="en-US" sz="2400">
                <a:latin typeface="Arial Black" pitchFamily="34" charset="0"/>
              </a:rPr>
              <a:t>For this offence in whose commission</a:t>
            </a:r>
          </a:p>
          <a:p>
            <a:pPr>
              <a:spcBef>
                <a:spcPct val="50000"/>
              </a:spcBef>
            </a:pPr>
            <a:r>
              <a:rPr lang="en-US" sz="2400">
                <a:latin typeface="Arial Black" pitchFamily="34" charset="0"/>
              </a:rPr>
              <a:t>Millions of men are in complicity</a:t>
            </a:r>
          </a:p>
          <a:p>
            <a:pPr>
              <a:spcBef>
                <a:spcPct val="50000"/>
              </a:spcBef>
            </a:pPr>
            <a:r>
              <a:rPr lang="en-US" sz="2400">
                <a:latin typeface="Arial Black" pitchFamily="34" charset="0"/>
              </a:rPr>
              <a:t>You are committed. So do I commit you</a:t>
            </a:r>
          </a:p>
        </p:txBody>
      </p:sp>
      <p:sp>
        <p:nvSpPr>
          <p:cNvPr id="72709" name="Text Box 5"/>
          <p:cNvSpPr txBox="1">
            <a:spLocks noChangeArrowheads="1"/>
          </p:cNvSpPr>
          <p:nvPr/>
        </p:nvSpPr>
        <p:spPr bwMode="auto">
          <a:xfrm>
            <a:off x="304800" y="3810000"/>
            <a:ext cx="8153400" cy="1763713"/>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Many men are responsible for this boy’s death. The same way the boy was committed to the Reformatory he is now committed to the grave</a:t>
            </a:r>
            <a:r>
              <a:rPr lang="en-US"/>
              <a:t>.</a:t>
            </a:r>
          </a:p>
          <a:p>
            <a:pPr>
              <a:spcBef>
                <a:spcPct val="50000"/>
              </a:spcBef>
            </a:pPr>
            <a:endParaRPr lang="en-US" sz="2400">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72708">
                                            <p:txEl>
                                              <p:pRg st="0" end="0"/>
                                            </p:txEl>
                                          </p:spTgt>
                                        </p:tgtEl>
                                        <p:attrNameLst>
                                          <p:attrName>style.visibility</p:attrName>
                                        </p:attrNameLst>
                                      </p:cBhvr>
                                      <p:to>
                                        <p:strVal val="visible"/>
                                      </p:to>
                                    </p:set>
                                    <p:anim to="" calcmode="lin" valueType="num">
                                      <p:cBhvr>
                                        <p:cTn id="7" dur="1" fill="hold"/>
                                        <p:tgtEl>
                                          <p:spTgt spid="72708">
                                            <p:txEl>
                                              <p:pRg st="0" end="0"/>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72708">
                                            <p:txEl>
                                              <p:pRg st="1" end="1"/>
                                            </p:txEl>
                                          </p:spTgt>
                                        </p:tgtEl>
                                        <p:attrNameLst>
                                          <p:attrName>style.visibility</p:attrName>
                                        </p:attrNameLst>
                                      </p:cBhvr>
                                      <p:to>
                                        <p:strVal val="visible"/>
                                      </p:to>
                                    </p:set>
                                    <p:anim to="" calcmode="lin" valueType="num">
                                      <p:cBhvr>
                                        <p:cTn id="10" dur="1" fill="hold"/>
                                        <p:tgtEl>
                                          <p:spTgt spid="72708">
                                            <p:txEl>
                                              <p:pRg st="1" end="1"/>
                                            </p:txEl>
                                          </p:spTgt>
                                        </p:tgtEl>
                                        <p:attrNameLst>
                                          <p:attrName/>
                                        </p:attrNameLst>
                                      </p:cBhvr>
                                    </p:anim>
                                  </p:childTnLst>
                                </p:cTn>
                              </p:par>
                            </p:childTnLst>
                          </p:cTn>
                        </p:par>
                      </p:childTnLst>
                    </p:cTn>
                  </p:par>
                  <p:par>
                    <p:cTn id="11" fill="hold">
                      <p:stCondLst>
                        <p:cond delay="indefinite"/>
                      </p:stCondLst>
                      <p:childTnLst>
                        <p:par>
                          <p:cTn id="12" fill="hold">
                            <p:stCondLst>
                              <p:cond delay="0"/>
                            </p:stCondLst>
                            <p:childTnLst>
                              <p:par>
                                <p:cTn id="13" presetID="24" presetClass="entr" presetSubtype="0" fill="hold" nodeType="clickEffect">
                                  <p:stCondLst>
                                    <p:cond delay="0"/>
                                  </p:stCondLst>
                                  <p:childTnLst>
                                    <p:set>
                                      <p:cBhvr>
                                        <p:cTn id="14" dur="1" fill="hold">
                                          <p:stCondLst>
                                            <p:cond delay="0"/>
                                          </p:stCondLst>
                                        </p:cTn>
                                        <p:tgtEl>
                                          <p:spTgt spid="72708">
                                            <p:txEl>
                                              <p:pRg st="2" end="2"/>
                                            </p:txEl>
                                          </p:spTgt>
                                        </p:tgtEl>
                                        <p:attrNameLst>
                                          <p:attrName>style.visibility</p:attrName>
                                        </p:attrNameLst>
                                      </p:cBhvr>
                                      <p:to>
                                        <p:strVal val="visible"/>
                                      </p:to>
                                    </p:set>
                                    <p:anim to="" calcmode="lin" valueType="num">
                                      <p:cBhvr>
                                        <p:cTn id="15" dur="1" fill="hold"/>
                                        <p:tgtEl>
                                          <p:spTgt spid="72708">
                                            <p:txEl>
                                              <p:pRg st="2" end="2"/>
                                            </p:txEl>
                                          </p:spTgt>
                                        </p:tgtEl>
                                        <p:attrNameLst>
                                          <p:attrName/>
                                        </p:attrNameLst>
                                      </p:cBhvr>
                                    </p:anim>
                                  </p:childTnLst>
                                </p:cTn>
                              </p:par>
                            </p:childTnLst>
                          </p:cTn>
                        </p:par>
                      </p:childTnLst>
                    </p:cTn>
                  </p:par>
                  <p:par>
                    <p:cTn id="16" fill="hold">
                      <p:stCondLst>
                        <p:cond delay="indefinite"/>
                      </p:stCondLst>
                      <p:childTnLst>
                        <p:par>
                          <p:cTn id="17" fill="hold">
                            <p:stCondLst>
                              <p:cond delay="0"/>
                            </p:stCondLst>
                            <p:childTnLst>
                              <p:par>
                                <p:cTn id="18" presetID="24" presetClass="entr" presetSubtype="0" fill="hold" nodeType="clickEffect">
                                  <p:stCondLst>
                                    <p:cond delay="0"/>
                                  </p:stCondLst>
                                  <p:childTnLst>
                                    <p:set>
                                      <p:cBhvr>
                                        <p:cTn id="19" dur="1" fill="hold">
                                          <p:stCondLst>
                                            <p:cond delay="0"/>
                                          </p:stCondLst>
                                        </p:cTn>
                                        <p:tgtEl>
                                          <p:spTgt spid="72708">
                                            <p:txEl>
                                              <p:pRg st="3" end="3"/>
                                            </p:txEl>
                                          </p:spTgt>
                                        </p:tgtEl>
                                        <p:attrNameLst>
                                          <p:attrName>style.visibility</p:attrName>
                                        </p:attrNameLst>
                                      </p:cBhvr>
                                      <p:to>
                                        <p:strVal val="visible"/>
                                      </p:to>
                                    </p:set>
                                    <p:anim to="" calcmode="lin" valueType="num">
                                      <p:cBhvr>
                                        <p:cTn id="20" dur="1" fill="hold"/>
                                        <p:tgtEl>
                                          <p:spTgt spid="72708">
                                            <p:txEl>
                                              <p:pRg st="3" end="3"/>
                                            </p:txEl>
                                          </p:spTgt>
                                        </p:tgtEl>
                                        <p:attrNameLst>
                                          <p:attrName/>
                                        </p:attrNameLst>
                                      </p:cBhvr>
                                    </p:anim>
                                  </p:childTnLst>
                                </p:cTn>
                              </p:par>
                            </p:childTnLst>
                          </p:cTn>
                        </p:par>
                      </p:childTnLst>
                    </p:cTn>
                  </p:par>
                  <p:par>
                    <p:cTn id="21" fill="hold">
                      <p:stCondLst>
                        <p:cond delay="indefinite"/>
                      </p:stCondLst>
                      <p:childTnLst>
                        <p:par>
                          <p:cTn id="22" fill="hold">
                            <p:stCondLst>
                              <p:cond delay="0"/>
                            </p:stCondLst>
                            <p:childTnLst>
                              <p:par>
                                <p:cTn id="23" presetID="24" presetClass="entr" presetSubtype="0" fill="hold" nodeType="clickEffect">
                                  <p:stCondLst>
                                    <p:cond delay="0"/>
                                  </p:stCondLst>
                                  <p:childTnLst>
                                    <p:set>
                                      <p:cBhvr>
                                        <p:cTn id="24" dur="1" fill="hold">
                                          <p:stCondLst>
                                            <p:cond delay="0"/>
                                          </p:stCondLst>
                                        </p:cTn>
                                        <p:tgtEl>
                                          <p:spTgt spid="72709">
                                            <p:txEl>
                                              <p:pRg st="0" end="0"/>
                                            </p:txEl>
                                          </p:spTgt>
                                        </p:tgtEl>
                                        <p:attrNameLst>
                                          <p:attrName>style.visibility</p:attrName>
                                        </p:attrNameLst>
                                      </p:cBhvr>
                                      <p:to>
                                        <p:strVal val="visible"/>
                                      </p:to>
                                    </p:set>
                                    <p:anim to="" calcmode="lin" valueType="num">
                                      <p:cBhvr>
                                        <p:cTn id="25" dur="1" fill="hold"/>
                                        <p:tgtEl>
                                          <p:spTgt spid="72709">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2" name="Text Box 4"/>
          <p:cNvSpPr txBox="1">
            <a:spLocks noChangeArrowheads="1"/>
          </p:cNvSpPr>
          <p:nvPr/>
        </p:nvSpPr>
        <p:spPr bwMode="auto">
          <a:xfrm>
            <a:off x="838200" y="304800"/>
            <a:ext cx="7696200" cy="2128838"/>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Line 43-45</a:t>
            </a:r>
          </a:p>
          <a:p>
            <a:pPr>
              <a:spcBef>
                <a:spcPct val="50000"/>
              </a:spcBef>
            </a:pPr>
            <a:r>
              <a:rPr lang="en-US" sz="2400">
                <a:latin typeface="Arial Black" pitchFamily="34" charset="0"/>
              </a:rPr>
              <a:t>Your frail body to the waiting ground,</a:t>
            </a:r>
          </a:p>
          <a:p>
            <a:pPr>
              <a:spcBef>
                <a:spcPct val="50000"/>
              </a:spcBef>
            </a:pPr>
            <a:r>
              <a:rPr lang="en-US" sz="2400">
                <a:latin typeface="Arial Black" pitchFamily="34" charset="0"/>
              </a:rPr>
              <a:t>Your frail body to the waiting ground,</a:t>
            </a:r>
          </a:p>
          <a:p>
            <a:pPr>
              <a:spcBef>
                <a:spcPct val="50000"/>
              </a:spcBef>
            </a:pPr>
            <a:r>
              <a:rPr lang="en-US" sz="2400">
                <a:latin typeface="Arial Black" pitchFamily="34" charset="0"/>
              </a:rPr>
              <a:t>Your dust to the dust of the veld, </a:t>
            </a:r>
          </a:p>
        </p:txBody>
      </p:sp>
      <p:sp>
        <p:nvSpPr>
          <p:cNvPr id="28675" name="Text Box 5"/>
          <p:cNvSpPr txBox="1">
            <a:spLocks noChangeArrowheads="1"/>
          </p:cNvSpPr>
          <p:nvPr/>
        </p:nvSpPr>
        <p:spPr bwMode="auto">
          <a:xfrm>
            <a:off x="381000" y="4191000"/>
            <a:ext cx="8382000" cy="1398588"/>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The ground is waiting not only for this boy but for all of us.</a:t>
            </a:r>
          </a:p>
          <a:p>
            <a:pPr>
              <a:spcBef>
                <a:spcPct val="50000"/>
              </a:spcBef>
            </a:pPr>
            <a:r>
              <a:rPr lang="en-US" sz="2400">
                <a:latin typeface="Arial Black" pitchFamily="34" charset="0"/>
              </a:rPr>
              <a:t>The boy will become part of the earth in death.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73732">
                                            <p:txEl>
                                              <p:pRg st="0" end="0"/>
                                            </p:txEl>
                                          </p:spTgt>
                                        </p:tgtEl>
                                        <p:attrNameLst>
                                          <p:attrName>style.visibility</p:attrName>
                                        </p:attrNameLst>
                                      </p:cBhvr>
                                      <p:to>
                                        <p:strVal val="visible"/>
                                      </p:to>
                                    </p:set>
                                    <p:anim to="" calcmode="lin" valueType="num">
                                      <p:cBhvr>
                                        <p:cTn id="7" dur="1" fill="hold"/>
                                        <p:tgtEl>
                                          <p:spTgt spid="73732">
                                            <p:txEl>
                                              <p:pRg st="0" end="0"/>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73732">
                                            <p:txEl>
                                              <p:pRg st="1" end="1"/>
                                            </p:txEl>
                                          </p:spTgt>
                                        </p:tgtEl>
                                        <p:attrNameLst>
                                          <p:attrName>style.visibility</p:attrName>
                                        </p:attrNameLst>
                                      </p:cBhvr>
                                      <p:to>
                                        <p:strVal val="visible"/>
                                      </p:to>
                                    </p:set>
                                    <p:anim to="" calcmode="lin" valueType="num">
                                      <p:cBhvr>
                                        <p:cTn id="10" dur="1" fill="hold"/>
                                        <p:tgtEl>
                                          <p:spTgt spid="73732">
                                            <p:txEl>
                                              <p:pRg st="1" end="1"/>
                                            </p:txEl>
                                          </p:spTgt>
                                        </p:tgtEl>
                                        <p:attrNameLst>
                                          <p:attrName/>
                                        </p:attrNameLst>
                                      </p:cBhvr>
                                    </p:anim>
                                  </p:childTnLst>
                                </p:cTn>
                              </p:par>
                            </p:childTnLst>
                          </p:cTn>
                        </p:par>
                      </p:childTnLst>
                    </p:cTn>
                  </p:par>
                  <p:par>
                    <p:cTn id="11" fill="hold">
                      <p:stCondLst>
                        <p:cond delay="indefinite"/>
                      </p:stCondLst>
                      <p:childTnLst>
                        <p:par>
                          <p:cTn id="12" fill="hold">
                            <p:stCondLst>
                              <p:cond delay="0"/>
                            </p:stCondLst>
                            <p:childTnLst>
                              <p:par>
                                <p:cTn id="13" presetID="24" presetClass="entr" presetSubtype="0" fill="hold" nodeType="clickEffect">
                                  <p:stCondLst>
                                    <p:cond delay="0"/>
                                  </p:stCondLst>
                                  <p:childTnLst>
                                    <p:set>
                                      <p:cBhvr>
                                        <p:cTn id="14" dur="1" fill="hold">
                                          <p:stCondLst>
                                            <p:cond delay="0"/>
                                          </p:stCondLst>
                                        </p:cTn>
                                        <p:tgtEl>
                                          <p:spTgt spid="73732">
                                            <p:txEl>
                                              <p:pRg st="2" end="2"/>
                                            </p:txEl>
                                          </p:spTgt>
                                        </p:tgtEl>
                                        <p:attrNameLst>
                                          <p:attrName>style.visibility</p:attrName>
                                        </p:attrNameLst>
                                      </p:cBhvr>
                                      <p:to>
                                        <p:strVal val="visible"/>
                                      </p:to>
                                    </p:set>
                                    <p:anim to="" calcmode="lin" valueType="num">
                                      <p:cBhvr>
                                        <p:cTn id="15" dur="1" fill="hold"/>
                                        <p:tgtEl>
                                          <p:spTgt spid="73732">
                                            <p:txEl>
                                              <p:pRg st="2" end="2"/>
                                            </p:txEl>
                                          </p:spTgt>
                                        </p:tgtEl>
                                        <p:attrNameLst>
                                          <p:attrName/>
                                        </p:attrNameLst>
                                      </p:cBhvr>
                                    </p:anim>
                                  </p:childTnLst>
                                </p:cTn>
                              </p:par>
                            </p:childTnLst>
                          </p:cTn>
                        </p:par>
                      </p:childTnLst>
                    </p:cTn>
                  </p:par>
                  <p:par>
                    <p:cTn id="16" fill="hold">
                      <p:stCondLst>
                        <p:cond delay="indefinite"/>
                      </p:stCondLst>
                      <p:childTnLst>
                        <p:par>
                          <p:cTn id="17" fill="hold">
                            <p:stCondLst>
                              <p:cond delay="0"/>
                            </p:stCondLst>
                            <p:childTnLst>
                              <p:par>
                                <p:cTn id="18" presetID="24" presetClass="entr" presetSubtype="0" fill="hold" nodeType="clickEffect">
                                  <p:stCondLst>
                                    <p:cond delay="0"/>
                                  </p:stCondLst>
                                  <p:childTnLst>
                                    <p:set>
                                      <p:cBhvr>
                                        <p:cTn id="19" dur="1" fill="hold">
                                          <p:stCondLst>
                                            <p:cond delay="0"/>
                                          </p:stCondLst>
                                        </p:cTn>
                                        <p:tgtEl>
                                          <p:spTgt spid="73732">
                                            <p:txEl>
                                              <p:pRg st="3" end="3"/>
                                            </p:txEl>
                                          </p:spTgt>
                                        </p:tgtEl>
                                        <p:attrNameLst>
                                          <p:attrName>style.visibility</p:attrName>
                                        </p:attrNameLst>
                                      </p:cBhvr>
                                      <p:to>
                                        <p:strVal val="visible"/>
                                      </p:to>
                                    </p:set>
                                    <p:anim to="" calcmode="lin" valueType="num">
                                      <p:cBhvr>
                                        <p:cTn id="20" dur="1" fill="hold"/>
                                        <p:tgtEl>
                                          <p:spTgt spid="73732">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6" name="Text Box 4"/>
          <p:cNvSpPr txBox="1">
            <a:spLocks noChangeArrowheads="1"/>
          </p:cNvSpPr>
          <p:nvPr/>
        </p:nvSpPr>
        <p:spPr bwMode="auto">
          <a:xfrm>
            <a:off x="838200" y="381000"/>
            <a:ext cx="7467600" cy="1398588"/>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Line 46</a:t>
            </a:r>
          </a:p>
          <a:p>
            <a:pPr>
              <a:spcBef>
                <a:spcPct val="50000"/>
              </a:spcBef>
            </a:pPr>
            <a:r>
              <a:rPr lang="en-US" sz="2400">
                <a:latin typeface="Arial Black" pitchFamily="34" charset="0"/>
              </a:rPr>
              <a:t>Fly home-bound soul to the great Judge-President</a:t>
            </a:r>
          </a:p>
        </p:txBody>
      </p:sp>
      <p:sp>
        <p:nvSpPr>
          <p:cNvPr id="74757" name="Text Box 5"/>
          <p:cNvSpPr txBox="1">
            <a:spLocks noChangeArrowheads="1"/>
          </p:cNvSpPr>
          <p:nvPr/>
        </p:nvSpPr>
        <p:spPr bwMode="auto">
          <a:xfrm>
            <a:off x="762000" y="3124200"/>
            <a:ext cx="7467600" cy="2868613"/>
          </a:xfrm>
          <a:prstGeom prst="rect">
            <a:avLst/>
          </a:prstGeom>
          <a:solidFill>
            <a:schemeClr val="bg1"/>
          </a:solidFill>
          <a:ln w="38100">
            <a:solidFill>
              <a:schemeClr val="tx1"/>
            </a:solidFill>
            <a:miter lim="800000"/>
            <a:headEnd/>
            <a:tailEnd/>
          </a:ln>
        </p:spPr>
        <p:txBody>
          <a:bodyPr>
            <a:spAutoFit/>
          </a:bodyPr>
          <a:lstStyle/>
          <a:p>
            <a:pPr>
              <a:spcBef>
                <a:spcPct val="50000"/>
              </a:spcBef>
            </a:pPr>
            <a:r>
              <a:rPr lang="en-US" sz="2400">
                <a:latin typeface="Arial Black" pitchFamily="34" charset="0"/>
              </a:rPr>
              <a:t>Great Judge-President: God</a:t>
            </a:r>
          </a:p>
          <a:p>
            <a:pPr>
              <a:spcBef>
                <a:spcPct val="50000"/>
              </a:spcBef>
            </a:pPr>
            <a:endParaRPr lang="en-US" sz="2400">
              <a:latin typeface="Arial Black" pitchFamily="34" charset="0"/>
            </a:endParaRPr>
          </a:p>
          <a:p>
            <a:pPr>
              <a:spcBef>
                <a:spcPct val="50000"/>
              </a:spcBef>
            </a:pPr>
            <a:r>
              <a:rPr lang="en-US" sz="2400">
                <a:latin typeface="Arial Black" pitchFamily="34" charset="0"/>
              </a:rPr>
              <a:t>Every country has a judge president that can override all court decisions and set you free.</a:t>
            </a:r>
          </a:p>
          <a:p>
            <a:pPr>
              <a:spcBef>
                <a:spcPct val="50000"/>
              </a:spcBef>
            </a:pPr>
            <a:r>
              <a:rPr lang="en-US" sz="2400">
                <a:latin typeface="Arial Black" pitchFamily="34" charset="0"/>
              </a:rPr>
              <a:t>This boy must wait to go to God.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74756"/>
                                        </p:tgtEl>
                                        <p:attrNameLst>
                                          <p:attrName>style.visibility</p:attrName>
                                        </p:attrNameLst>
                                      </p:cBhvr>
                                      <p:to>
                                        <p:strVal val="visible"/>
                                      </p:to>
                                    </p:set>
                                    <p:anim to="" calcmode="lin" valueType="num">
                                      <p:cBhvr>
                                        <p:cTn id="7" dur="1" fill="hold"/>
                                        <p:tgtEl>
                                          <p:spTgt spid="7475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74757">
                                            <p:txEl>
                                              <p:pRg st="0" end="0"/>
                                            </p:txEl>
                                          </p:spTgt>
                                        </p:tgtEl>
                                        <p:attrNameLst>
                                          <p:attrName>style.visibility</p:attrName>
                                        </p:attrNameLst>
                                      </p:cBhvr>
                                      <p:to>
                                        <p:strVal val="visible"/>
                                      </p:to>
                                    </p:set>
                                    <p:anim to="" calcmode="lin" valueType="num">
                                      <p:cBhvr>
                                        <p:cTn id="12" dur="1" fill="hold"/>
                                        <p:tgtEl>
                                          <p:spTgt spid="74757">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74757">
                                            <p:txEl>
                                              <p:pRg st="2" end="2"/>
                                            </p:txEl>
                                          </p:spTgt>
                                        </p:tgtEl>
                                        <p:attrNameLst>
                                          <p:attrName>style.visibility</p:attrName>
                                        </p:attrNameLst>
                                      </p:cBhvr>
                                      <p:to>
                                        <p:strVal val="visible"/>
                                      </p:to>
                                    </p:set>
                                    <p:anim to="" calcmode="lin" valueType="num">
                                      <p:cBhvr>
                                        <p:cTn id="17" dur="1" fill="hold"/>
                                        <p:tgtEl>
                                          <p:spTgt spid="74757">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74757">
                                            <p:txEl>
                                              <p:pRg st="3" end="3"/>
                                            </p:txEl>
                                          </p:spTgt>
                                        </p:tgtEl>
                                        <p:attrNameLst>
                                          <p:attrName>style.visibility</p:attrName>
                                        </p:attrNameLst>
                                      </p:cBhvr>
                                      <p:to>
                                        <p:strVal val="visible"/>
                                      </p:to>
                                    </p:set>
                                    <p:anim to="" calcmode="lin" valueType="num">
                                      <p:cBhvr>
                                        <p:cTn id="22" dur="1" fill="hold"/>
                                        <p:tgtEl>
                                          <p:spTgt spid="74757">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6"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0" name="Text Box 4"/>
          <p:cNvSpPr txBox="1">
            <a:spLocks noChangeArrowheads="1"/>
          </p:cNvSpPr>
          <p:nvPr/>
        </p:nvSpPr>
        <p:spPr bwMode="auto">
          <a:xfrm>
            <a:off x="381000" y="533400"/>
            <a:ext cx="8305800" cy="2128838"/>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Line 47-49</a:t>
            </a:r>
          </a:p>
          <a:p>
            <a:pPr>
              <a:spcBef>
                <a:spcPct val="50000"/>
              </a:spcBef>
            </a:pPr>
            <a:r>
              <a:rPr lang="en-US" sz="2400">
                <a:latin typeface="Arial Black" pitchFamily="34" charset="0"/>
              </a:rPr>
              <a:t>Who unencumbered by the pressing need</a:t>
            </a:r>
          </a:p>
          <a:p>
            <a:pPr>
              <a:spcBef>
                <a:spcPct val="50000"/>
              </a:spcBef>
            </a:pPr>
            <a:r>
              <a:rPr lang="en-US" sz="2400">
                <a:latin typeface="Arial Black" pitchFamily="34" charset="0"/>
              </a:rPr>
              <a:t>To give society protection, may pass on</a:t>
            </a:r>
          </a:p>
          <a:p>
            <a:pPr>
              <a:spcBef>
                <a:spcPct val="50000"/>
              </a:spcBef>
            </a:pPr>
            <a:r>
              <a:rPr lang="en-US" sz="2400">
                <a:latin typeface="Arial Black" pitchFamily="34" charset="0"/>
              </a:rPr>
              <a:t>The sentence of the indeterminate compassion</a:t>
            </a:r>
          </a:p>
        </p:txBody>
      </p:sp>
      <p:sp>
        <p:nvSpPr>
          <p:cNvPr id="75781" name="Text Box 5"/>
          <p:cNvSpPr txBox="1">
            <a:spLocks noChangeArrowheads="1"/>
          </p:cNvSpPr>
          <p:nvPr/>
        </p:nvSpPr>
        <p:spPr bwMode="auto">
          <a:xfrm>
            <a:off x="381000" y="3124200"/>
            <a:ext cx="8382000" cy="2711450"/>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000">
                <a:latin typeface="Arial Black" pitchFamily="34" charset="0"/>
              </a:rPr>
              <a:t>Unencumbered: don’t seem worried</a:t>
            </a:r>
          </a:p>
          <a:p>
            <a:pPr>
              <a:spcBef>
                <a:spcPct val="50000"/>
              </a:spcBef>
            </a:pPr>
            <a:endParaRPr lang="en-US" sz="2000">
              <a:latin typeface="Arial Black" pitchFamily="34" charset="0"/>
            </a:endParaRPr>
          </a:p>
          <a:p>
            <a:pPr>
              <a:spcBef>
                <a:spcPct val="50000"/>
              </a:spcBef>
            </a:pPr>
            <a:r>
              <a:rPr lang="en-US" sz="2000">
                <a:latin typeface="Arial Black" pitchFamily="34" charset="0"/>
              </a:rPr>
              <a:t>God does not seem to care about society’s problems. God will however give unending compassion to the boy when he arrives in heaven.</a:t>
            </a:r>
          </a:p>
          <a:p>
            <a:pPr>
              <a:spcBef>
                <a:spcPct val="50000"/>
              </a:spcBef>
            </a:pPr>
            <a:r>
              <a:rPr lang="en-US" sz="2000">
                <a:latin typeface="Arial Black" pitchFamily="34" charset="0"/>
              </a:rPr>
              <a:t>His earthly sentence will be replaced by a heavenly one of compassion.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75780">
                                            <p:txEl>
                                              <p:pRg st="0" end="0"/>
                                            </p:txEl>
                                          </p:spTgt>
                                        </p:tgtEl>
                                        <p:attrNameLst>
                                          <p:attrName>style.visibility</p:attrName>
                                        </p:attrNameLst>
                                      </p:cBhvr>
                                      <p:to>
                                        <p:strVal val="visible"/>
                                      </p:to>
                                    </p:set>
                                    <p:anim to="" calcmode="lin" valueType="num">
                                      <p:cBhvr>
                                        <p:cTn id="7" dur="1" fill="hold"/>
                                        <p:tgtEl>
                                          <p:spTgt spid="75780">
                                            <p:txEl>
                                              <p:pRg st="0" end="0"/>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75780">
                                            <p:txEl>
                                              <p:pRg st="1" end="1"/>
                                            </p:txEl>
                                          </p:spTgt>
                                        </p:tgtEl>
                                        <p:attrNameLst>
                                          <p:attrName>style.visibility</p:attrName>
                                        </p:attrNameLst>
                                      </p:cBhvr>
                                      <p:to>
                                        <p:strVal val="visible"/>
                                      </p:to>
                                    </p:set>
                                    <p:anim to="" calcmode="lin" valueType="num">
                                      <p:cBhvr>
                                        <p:cTn id="10" dur="1" fill="hold"/>
                                        <p:tgtEl>
                                          <p:spTgt spid="75780">
                                            <p:txEl>
                                              <p:pRg st="1" end="1"/>
                                            </p:txEl>
                                          </p:spTgt>
                                        </p:tgtEl>
                                        <p:attrNameLst>
                                          <p:attrName/>
                                        </p:attrNameLst>
                                      </p:cBhvr>
                                    </p:anim>
                                  </p:childTnLst>
                                </p:cTn>
                              </p:par>
                            </p:childTnLst>
                          </p:cTn>
                        </p:par>
                      </p:childTnLst>
                    </p:cTn>
                  </p:par>
                  <p:par>
                    <p:cTn id="11" fill="hold">
                      <p:stCondLst>
                        <p:cond delay="indefinite"/>
                      </p:stCondLst>
                      <p:childTnLst>
                        <p:par>
                          <p:cTn id="12" fill="hold">
                            <p:stCondLst>
                              <p:cond delay="0"/>
                            </p:stCondLst>
                            <p:childTnLst>
                              <p:par>
                                <p:cTn id="13" presetID="24" presetClass="entr" presetSubtype="0" fill="hold" nodeType="clickEffect">
                                  <p:stCondLst>
                                    <p:cond delay="0"/>
                                  </p:stCondLst>
                                  <p:childTnLst>
                                    <p:set>
                                      <p:cBhvr>
                                        <p:cTn id="14" dur="1" fill="hold">
                                          <p:stCondLst>
                                            <p:cond delay="0"/>
                                          </p:stCondLst>
                                        </p:cTn>
                                        <p:tgtEl>
                                          <p:spTgt spid="75780">
                                            <p:txEl>
                                              <p:pRg st="2" end="2"/>
                                            </p:txEl>
                                          </p:spTgt>
                                        </p:tgtEl>
                                        <p:attrNameLst>
                                          <p:attrName>style.visibility</p:attrName>
                                        </p:attrNameLst>
                                      </p:cBhvr>
                                      <p:to>
                                        <p:strVal val="visible"/>
                                      </p:to>
                                    </p:set>
                                    <p:anim to="" calcmode="lin" valueType="num">
                                      <p:cBhvr>
                                        <p:cTn id="15" dur="1" fill="hold"/>
                                        <p:tgtEl>
                                          <p:spTgt spid="75780">
                                            <p:txEl>
                                              <p:pRg st="2" end="2"/>
                                            </p:txEl>
                                          </p:spTgt>
                                        </p:tgtEl>
                                        <p:attrNameLst>
                                          <p:attrName/>
                                        </p:attrNameLst>
                                      </p:cBhvr>
                                    </p:anim>
                                  </p:childTnLst>
                                </p:cTn>
                              </p:par>
                            </p:childTnLst>
                          </p:cTn>
                        </p:par>
                      </p:childTnLst>
                    </p:cTn>
                  </p:par>
                  <p:par>
                    <p:cTn id="16" fill="hold">
                      <p:stCondLst>
                        <p:cond delay="indefinite"/>
                      </p:stCondLst>
                      <p:childTnLst>
                        <p:par>
                          <p:cTn id="17" fill="hold">
                            <p:stCondLst>
                              <p:cond delay="0"/>
                            </p:stCondLst>
                            <p:childTnLst>
                              <p:par>
                                <p:cTn id="18" presetID="24" presetClass="entr" presetSubtype="0" fill="hold" nodeType="clickEffect">
                                  <p:stCondLst>
                                    <p:cond delay="0"/>
                                  </p:stCondLst>
                                  <p:childTnLst>
                                    <p:set>
                                      <p:cBhvr>
                                        <p:cTn id="19" dur="1" fill="hold">
                                          <p:stCondLst>
                                            <p:cond delay="0"/>
                                          </p:stCondLst>
                                        </p:cTn>
                                        <p:tgtEl>
                                          <p:spTgt spid="75780">
                                            <p:txEl>
                                              <p:pRg st="3" end="3"/>
                                            </p:txEl>
                                          </p:spTgt>
                                        </p:tgtEl>
                                        <p:attrNameLst>
                                          <p:attrName>style.visibility</p:attrName>
                                        </p:attrNameLst>
                                      </p:cBhvr>
                                      <p:to>
                                        <p:strVal val="visible"/>
                                      </p:to>
                                    </p:set>
                                    <p:anim to="" calcmode="lin" valueType="num">
                                      <p:cBhvr>
                                        <p:cTn id="20" dur="1" fill="hold"/>
                                        <p:tgtEl>
                                          <p:spTgt spid="75780">
                                            <p:txEl>
                                              <p:pRg st="3" end="3"/>
                                            </p:txEl>
                                          </p:spTgt>
                                        </p:tgtEl>
                                        <p:attrNameLst>
                                          <p:attrName/>
                                        </p:attrNameLst>
                                      </p:cBhvr>
                                    </p:anim>
                                  </p:childTnLst>
                                </p:cTn>
                              </p:par>
                            </p:childTnLst>
                          </p:cTn>
                        </p:par>
                      </p:childTnLst>
                    </p:cTn>
                  </p:par>
                  <p:par>
                    <p:cTn id="21" fill="hold">
                      <p:stCondLst>
                        <p:cond delay="indefinite"/>
                      </p:stCondLst>
                      <p:childTnLst>
                        <p:par>
                          <p:cTn id="22" fill="hold">
                            <p:stCondLst>
                              <p:cond delay="0"/>
                            </p:stCondLst>
                            <p:childTnLst>
                              <p:par>
                                <p:cTn id="23" presetID="24" presetClass="entr" presetSubtype="0" fill="hold" nodeType="clickEffect">
                                  <p:stCondLst>
                                    <p:cond delay="0"/>
                                  </p:stCondLst>
                                  <p:childTnLst>
                                    <p:set>
                                      <p:cBhvr>
                                        <p:cTn id="24" dur="1" fill="hold">
                                          <p:stCondLst>
                                            <p:cond delay="0"/>
                                          </p:stCondLst>
                                        </p:cTn>
                                        <p:tgtEl>
                                          <p:spTgt spid="75781">
                                            <p:txEl>
                                              <p:pRg st="0" end="0"/>
                                            </p:txEl>
                                          </p:spTgt>
                                        </p:tgtEl>
                                        <p:attrNameLst>
                                          <p:attrName>style.visibility</p:attrName>
                                        </p:attrNameLst>
                                      </p:cBhvr>
                                      <p:to>
                                        <p:strVal val="visible"/>
                                      </p:to>
                                    </p:set>
                                    <p:anim to="" calcmode="lin" valueType="num">
                                      <p:cBhvr>
                                        <p:cTn id="25" dur="1" fill="hold"/>
                                        <p:tgtEl>
                                          <p:spTgt spid="75781">
                                            <p:txEl>
                                              <p:pRg st="0" end="0"/>
                                            </p:txEl>
                                          </p:spTgt>
                                        </p:tgtEl>
                                        <p:attrNameLst>
                                          <p:attrName/>
                                        </p:attrNameLst>
                                      </p:cBhvr>
                                    </p:anim>
                                  </p:childTnLst>
                                </p:cTn>
                              </p:par>
                            </p:childTnLst>
                          </p:cTn>
                        </p:par>
                      </p:childTnLst>
                    </p:cTn>
                  </p:par>
                  <p:par>
                    <p:cTn id="26" fill="hold">
                      <p:stCondLst>
                        <p:cond delay="indefinite"/>
                      </p:stCondLst>
                      <p:childTnLst>
                        <p:par>
                          <p:cTn id="27" fill="hold">
                            <p:stCondLst>
                              <p:cond delay="0"/>
                            </p:stCondLst>
                            <p:childTnLst>
                              <p:par>
                                <p:cTn id="28" presetID="24" presetClass="entr" presetSubtype="0" fill="hold" nodeType="clickEffect">
                                  <p:stCondLst>
                                    <p:cond delay="0"/>
                                  </p:stCondLst>
                                  <p:childTnLst>
                                    <p:set>
                                      <p:cBhvr>
                                        <p:cTn id="29" dur="1" fill="hold">
                                          <p:stCondLst>
                                            <p:cond delay="0"/>
                                          </p:stCondLst>
                                        </p:cTn>
                                        <p:tgtEl>
                                          <p:spTgt spid="75781">
                                            <p:txEl>
                                              <p:pRg st="2" end="2"/>
                                            </p:txEl>
                                          </p:spTgt>
                                        </p:tgtEl>
                                        <p:attrNameLst>
                                          <p:attrName>style.visibility</p:attrName>
                                        </p:attrNameLst>
                                      </p:cBhvr>
                                      <p:to>
                                        <p:strVal val="visible"/>
                                      </p:to>
                                    </p:set>
                                    <p:anim to="" calcmode="lin" valueType="num">
                                      <p:cBhvr>
                                        <p:cTn id="30" dur="1" fill="hold"/>
                                        <p:tgtEl>
                                          <p:spTgt spid="75781">
                                            <p:txEl>
                                              <p:pRg st="2" end="2"/>
                                            </p:txEl>
                                          </p:spTgt>
                                        </p:tgtEl>
                                        <p:attrNameLst>
                                          <p:attrName/>
                                        </p:attrNameLst>
                                      </p:cBhvr>
                                    </p:anim>
                                  </p:childTnLst>
                                </p:cTn>
                              </p:par>
                            </p:childTnLst>
                          </p:cTn>
                        </p:par>
                      </p:childTnLst>
                    </p:cTn>
                  </p:par>
                  <p:par>
                    <p:cTn id="31" fill="hold">
                      <p:stCondLst>
                        <p:cond delay="indefinite"/>
                      </p:stCondLst>
                      <p:childTnLst>
                        <p:par>
                          <p:cTn id="32" fill="hold">
                            <p:stCondLst>
                              <p:cond delay="0"/>
                            </p:stCondLst>
                            <p:childTnLst>
                              <p:par>
                                <p:cTn id="33" presetID="24" presetClass="entr" presetSubtype="0" fill="hold" nodeType="clickEffect">
                                  <p:stCondLst>
                                    <p:cond delay="0"/>
                                  </p:stCondLst>
                                  <p:childTnLst>
                                    <p:set>
                                      <p:cBhvr>
                                        <p:cTn id="34" dur="1" fill="hold">
                                          <p:stCondLst>
                                            <p:cond delay="0"/>
                                          </p:stCondLst>
                                        </p:cTn>
                                        <p:tgtEl>
                                          <p:spTgt spid="75781">
                                            <p:txEl>
                                              <p:pRg st="3" end="3"/>
                                            </p:txEl>
                                          </p:spTgt>
                                        </p:tgtEl>
                                        <p:attrNameLst>
                                          <p:attrName>style.visibility</p:attrName>
                                        </p:attrNameLst>
                                      </p:cBhvr>
                                      <p:to>
                                        <p:strVal val="visible"/>
                                      </p:to>
                                    </p:set>
                                    <p:anim to="" calcmode="lin" valueType="num">
                                      <p:cBhvr>
                                        <p:cTn id="35" dur="1" fill="hold"/>
                                        <p:tgtEl>
                                          <p:spTgt spid="75781">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Text Box 4"/>
          <p:cNvSpPr txBox="1">
            <a:spLocks noChangeArrowheads="1"/>
          </p:cNvSpPr>
          <p:nvPr/>
        </p:nvSpPr>
        <p:spPr bwMode="auto">
          <a:xfrm>
            <a:off x="914400" y="4419600"/>
            <a:ext cx="7696200" cy="2052638"/>
          </a:xfrm>
          <a:prstGeom prst="rect">
            <a:avLst/>
          </a:prstGeom>
          <a:solidFill>
            <a:schemeClr val="bg1"/>
          </a:solidFill>
          <a:ln w="38100">
            <a:solidFill>
              <a:schemeClr val="tx1"/>
            </a:solidFill>
            <a:miter lim="800000"/>
            <a:headEnd/>
            <a:tailEnd/>
          </a:ln>
        </p:spPr>
        <p:txBody>
          <a:bodyPr>
            <a:spAutoFit/>
          </a:bodyPr>
          <a:lstStyle/>
          <a:p>
            <a:pPr>
              <a:spcBef>
                <a:spcPct val="50000"/>
              </a:spcBef>
            </a:pPr>
            <a:r>
              <a:rPr lang="en-US" sz="2800">
                <a:latin typeface="Arial Black" pitchFamily="34" charset="0"/>
              </a:rPr>
              <a:t>Reformatory: </a:t>
            </a:r>
          </a:p>
          <a:p>
            <a:pPr>
              <a:spcBef>
                <a:spcPct val="50000"/>
              </a:spcBef>
            </a:pPr>
            <a:r>
              <a:rPr lang="en-US" sz="2800">
                <a:latin typeface="Arial Black" pitchFamily="34" charset="0"/>
              </a:rPr>
              <a:t>An institute for young offenders. They were send here to change their behaviour.</a:t>
            </a:r>
          </a:p>
        </p:txBody>
      </p:sp>
      <p:sp>
        <p:nvSpPr>
          <p:cNvPr id="4101" name="Text Box 5"/>
          <p:cNvSpPr txBox="1">
            <a:spLocks noChangeArrowheads="1"/>
          </p:cNvSpPr>
          <p:nvPr/>
        </p:nvSpPr>
        <p:spPr bwMode="auto">
          <a:xfrm>
            <a:off x="685800" y="457200"/>
            <a:ext cx="7696200" cy="1198563"/>
          </a:xfrm>
          <a:prstGeom prst="rect">
            <a:avLst/>
          </a:prstGeom>
          <a:solidFill>
            <a:schemeClr val="bg1"/>
          </a:solidFill>
          <a:ln w="38100">
            <a:solidFill>
              <a:schemeClr val="tx1"/>
            </a:solidFill>
            <a:miter lim="800000"/>
            <a:headEnd/>
            <a:tailEnd/>
          </a:ln>
        </p:spPr>
        <p:txBody>
          <a:bodyPr>
            <a:spAutoFit/>
          </a:bodyPr>
          <a:lstStyle/>
          <a:p>
            <a:pPr>
              <a:spcBef>
                <a:spcPct val="50000"/>
              </a:spcBef>
            </a:pPr>
            <a:r>
              <a:rPr lang="en-US" sz="2800">
                <a:latin typeface="Arial Black" pitchFamily="34" charset="0"/>
              </a:rPr>
              <a:t>Diepkloof: </a:t>
            </a:r>
          </a:p>
          <a:p>
            <a:pPr>
              <a:spcBef>
                <a:spcPct val="50000"/>
              </a:spcBef>
            </a:pPr>
            <a:r>
              <a:rPr lang="en-US" sz="2800">
                <a:latin typeface="Arial Black" pitchFamily="34" charset="0"/>
              </a:rPr>
              <a:t>Situated in Soweto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4101"/>
                                        </p:tgtEl>
                                        <p:attrNameLst>
                                          <p:attrName>style.visibility</p:attrName>
                                        </p:attrNameLst>
                                      </p:cBhvr>
                                      <p:to>
                                        <p:strVal val="visible"/>
                                      </p:to>
                                    </p:set>
                                    <p:anim to="" calcmode="lin" valueType="num">
                                      <p:cBhvr>
                                        <p:cTn id="7" dur="1" fill="hold"/>
                                        <p:tgtEl>
                                          <p:spTgt spid="4101"/>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100"/>
                                        </p:tgtEl>
                                        <p:attrNameLst>
                                          <p:attrName>style.visibility</p:attrName>
                                        </p:attrNameLst>
                                      </p:cBhvr>
                                      <p:to>
                                        <p:strVal val="visible"/>
                                      </p:to>
                                    </p:set>
                                    <p:anim to="" calcmode="lin" valueType="num">
                                      <p:cBhvr>
                                        <p:cTn id="12" dur="1" fill="hold"/>
                                        <p:tgtEl>
                                          <p:spTgt spid="4100"/>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animBg="1"/>
      <p:bldP spid="410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4"/>
          <p:cNvSpPr txBox="1">
            <a:spLocks noChangeArrowheads="1"/>
          </p:cNvSpPr>
          <p:nvPr/>
        </p:nvSpPr>
        <p:spPr bwMode="auto">
          <a:xfrm>
            <a:off x="1752600" y="3733800"/>
            <a:ext cx="5505450" cy="2557463"/>
          </a:xfrm>
          <a:prstGeom prst="rect">
            <a:avLst/>
          </a:prstGeom>
          <a:solidFill>
            <a:schemeClr val="bg1"/>
          </a:solidFill>
          <a:ln w="28575">
            <a:solidFill>
              <a:schemeClr val="tx1"/>
            </a:solidFill>
            <a:miter lim="800000"/>
            <a:headEnd/>
            <a:tailEnd/>
          </a:ln>
        </p:spPr>
        <p:txBody>
          <a:bodyPr>
            <a:spAutoFit/>
          </a:bodyPr>
          <a:lstStyle/>
          <a:p>
            <a:pPr algn="ctr"/>
            <a:r>
              <a:rPr lang="en-US" sz="3200" b="1">
                <a:latin typeface="Arial Black" pitchFamily="34" charset="0"/>
              </a:rPr>
              <a:t>The poem is an elegy.</a:t>
            </a:r>
          </a:p>
          <a:p>
            <a:pPr algn="ctr"/>
            <a:r>
              <a:rPr lang="en-US" sz="3200" b="1">
                <a:latin typeface="Arial Black" pitchFamily="34" charset="0"/>
              </a:rPr>
              <a:t>You give an elegy at a funeral to say something about the person who has died.</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Text Box 4"/>
          <p:cNvSpPr txBox="1">
            <a:spLocks noChangeArrowheads="1"/>
          </p:cNvSpPr>
          <p:nvPr/>
        </p:nvSpPr>
        <p:spPr bwMode="auto">
          <a:xfrm>
            <a:off x="317500" y="1066800"/>
            <a:ext cx="8369300" cy="4473575"/>
          </a:xfrm>
          <a:prstGeom prst="rect">
            <a:avLst/>
          </a:prstGeom>
          <a:solidFill>
            <a:schemeClr val="bg1"/>
          </a:solidFill>
          <a:ln w="9525">
            <a:noFill/>
            <a:miter lim="800000"/>
            <a:headEnd/>
            <a:tailEnd/>
          </a:ln>
        </p:spPr>
        <p:txBody>
          <a:bodyPr>
            <a:spAutoFit/>
          </a:bodyPr>
          <a:lstStyle/>
          <a:p>
            <a:r>
              <a:rPr lang="en-US" sz="2400"/>
              <a:t>In this poem the poet talks about a small boy who has just died. </a:t>
            </a:r>
          </a:p>
          <a:p>
            <a:r>
              <a:rPr lang="en-US" sz="2400"/>
              <a:t>He must bury the boy.</a:t>
            </a:r>
          </a:p>
          <a:p>
            <a:endParaRPr lang="en-US" sz="2400"/>
          </a:p>
          <a:p>
            <a:r>
              <a:rPr lang="en-US" sz="2400"/>
              <a:t>He talks about :</a:t>
            </a:r>
          </a:p>
          <a:p>
            <a:endParaRPr lang="en-US" sz="2400"/>
          </a:p>
          <a:p>
            <a:pPr>
              <a:buFont typeface="Wingdings" pitchFamily="2" charset="2"/>
              <a:buChar char="Ø"/>
            </a:pPr>
            <a:r>
              <a:rPr lang="en-US" sz="2400"/>
              <a:t>What the boy did wrong</a:t>
            </a:r>
          </a:p>
          <a:p>
            <a:pPr>
              <a:buFont typeface="Wingdings" pitchFamily="2" charset="2"/>
              <a:buChar char="Ø"/>
            </a:pPr>
            <a:r>
              <a:rPr lang="en-US" sz="2400"/>
              <a:t>Who were involved in sending the boy there</a:t>
            </a:r>
          </a:p>
          <a:p>
            <a:pPr>
              <a:buFont typeface="Wingdings" pitchFamily="2" charset="2"/>
              <a:buChar char="Ø"/>
            </a:pPr>
            <a:r>
              <a:rPr lang="en-US" sz="2400"/>
              <a:t>What happened when the boy died</a:t>
            </a:r>
          </a:p>
          <a:p>
            <a:pPr>
              <a:buFont typeface="Wingdings" pitchFamily="2" charset="2"/>
              <a:buChar char="Ø"/>
            </a:pPr>
            <a:r>
              <a:rPr lang="en-US" sz="2400"/>
              <a:t>What they knew about the boy</a:t>
            </a:r>
          </a:p>
          <a:p>
            <a:pPr>
              <a:buFont typeface="Wingdings" pitchFamily="2" charset="2"/>
              <a:buChar char="Ø"/>
            </a:pPr>
            <a:r>
              <a:rPr lang="en-US" sz="2400"/>
              <a:t>The funeral</a:t>
            </a:r>
          </a:p>
          <a:p>
            <a:pPr>
              <a:buFont typeface="Wingdings" pitchFamily="2" charset="2"/>
              <a:buChar char="Ø"/>
            </a:pPr>
            <a:r>
              <a:rPr lang="en-US" sz="2400"/>
              <a:t>Life after death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148">
                                            <p:txEl>
                                              <p:pRg st="0" end="0"/>
                                            </p:txEl>
                                          </p:spTgt>
                                        </p:tgtEl>
                                        <p:attrNameLst>
                                          <p:attrName>style.visibility</p:attrName>
                                        </p:attrNameLst>
                                      </p:cBhvr>
                                      <p:to>
                                        <p:strVal val="visible"/>
                                      </p:to>
                                    </p:set>
                                    <p:animEffect transition="in" filter="blinds(horizontal)">
                                      <p:cBhvr>
                                        <p:cTn id="7" dur="500"/>
                                        <p:tgtEl>
                                          <p:spTgt spid="614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6148">
                                            <p:txEl>
                                              <p:pRg st="1" end="1"/>
                                            </p:txEl>
                                          </p:spTgt>
                                        </p:tgtEl>
                                        <p:attrNameLst>
                                          <p:attrName>style.visibility</p:attrName>
                                        </p:attrNameLst>
                                      </p:cBhvr>
                                      <p:to>
                                        <p:strVal val="visible"/>
                                      </p:to>
                                    </p:set>
                                    <p:animEffect transition="in" filter="box(in)">
                                      <p:cBhvr>
                                        <p:cTn id="12" dur="500"/>
                                        <p:tgtEl>
                                          <p:spTgt spid="614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6148">
                                            <p:txEl>
                                              <p:pRg st="3" end="3"/>
                                            </p:txEl>
                                          </p:spTgt>
                                        </p:tgtEl>
                                        <p:attrNameLst>
                                          <p:attrName>style.visibility</p:attrName>
                                        </p:attrNameLst>
                                      </p:cBhvr>
                                      <p:to>
                                        <p:strVal val="visible"/>
                                      </p:to>
                                    </p:set>
                                    <p:animEffect transition="in" filter="diamond(in)">
                                      <p:cBhvr>
                                        <p:cTn id="17" dur="2000"/>
                                        <p:tgtEl>
                                          <p:spTgt spid="6148">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6148">
                                            <p:txEl>
                                              <p:pRg st="5" end="5"/>
                                            </p:txEl>
                                          </p:spTgt>
                                        </p:tgtEl>
                                        <p:attrNameLst>
                                          <p:attrName>style.visibility</p:attrName>
                                        </p:attrNameLst>
                                      </p:cBhvr>
                                      <p:to>
                                        <p:strVal val="visible"/>
                                      </p:to>
                                    </p:set>
                                    <p:anim calcmode="lin" valueType="num">
                                      <p:cBhvr additive="base">
                                        <p:cTn id="22" dur="500" fill="hold"/>
                                        <p:tgtEl>
                                          <p:spTgt spid="6148">
                                            <p:txEl>
                                              <p:pRg st="5" end="5"/>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614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6148">
                                            <p:txEl>
                                              <p:pRg st="6" end="6"/>
                                            </p:txEl>
                                          </p:spTgt>
                                        </p:tgtEl>
                                        <p:attrNameLst>
                                          <p:attrName>style.visibility</p:attrName>
                                        </p:attrNameLst>
                                      </p:cBhvr>
                                      <p:to>
                                        <p:strVal val="visible"/>
                                      </p:to>
                                    </p:set>
                                    <p:anim calcmode="lin" valueType="num">
                                      <p:cBhvr additive="base">
                                        <p:cTn id="28" dur="500" fill="hold"/>
                                        <p:tgtEl>
                                          <p:spTgt spid="6148">
                                            <p:txEl>
                                              <p:pRg st="6" end="6"/>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6148">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6148">
                                            <p:txEl>
                                              <p:pRg st="7" end="7"/>
                                            </p:txEl>
                                          </p:spTgt>
                                        </p:tgtEl>
                                        <p:attrNameLst>
                                          <p:attrName>style.visibility</p:attrName>
                                        </p:attrNameLst>
                                      </p:cBhvr>
                                      <p:to>
                                        <p:strVal val="visible"/>
                                      </p:to>
                                    </p:set>
                                    <p:anim calcmode="lin" valueType="num">
                                      <p:cBhvr additive="base">
                                        <p:cTn id="34" dur="500" fill="hold"/>
                                        <p:tgtEl>
                                          <p:spTgt spid="6148">
                                            <p:txEl>
                                              <p:pRg st="7" end="7"/>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6148">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nodeType="clickEffect">
                                  <p:stCondLst>
                                    <p:cond delay="0"/>
                                  </p:stCondLst>
                                  <p:childTnLst>
                                    <p:set>
                                      <p:cBhvr>
                                        <p:cTn id="39" dur="1" fill="hold">
                                          <p:stCondLst>
                                            <p:cond delay="0"/>
                                          </p:stCondLst>
                                        </p:cTn>
                                        <p:tgtEl>
                                          <p:spTgt spid="6148">
                                            <p:txEl>
                                              <p:pRg st="8" end="8"/>
                                            </p:txEl>
                                          </p:spTgt>
                                        </p:tgtEl>
                                        <p:attrNameLst>
                                          <p:attrName>style.visibility</p:attrName>
                                        </p:attrNameLst>
                                      </p:cBhvr>
                                      <p:to>
                                        <p:strVal val="visible"/>
                                      </p:to>
                                    </p:set>
                                    <p:anim calcmode="lin" valueType="num">
                                      <p:cBhvr additive="base">
                                        <p:cTn id="40" dur="500" fill="hold"/>
                                        <p:tgtEl>
                                          <p:spTgt spid="6148">
                                            <p:txEl>
                                              <p:pRg st="8" end="8"/>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6148">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nodeType="clickEffect">
                                  <p:stCondLst>
                                    <p:cond delay="0"/>
                                  </p:stCondLst>
                                  <p:childTnLst>
                                    <p:set>
                                      <p:cBhvr>
                                        <p:cTn id="45" dur="1" fill="hold">
                                          <p:stCondLst>
                                            <p:cond delay="0"/>
                                          </p:stCondLst>
                                        </p:cTn>
                                        <p:tgtEl>
                                          <p:spTgt spid="6148">
                                            <p:txEl>
                                              <p:pRg st="9" end="9"/>
                                            </p:txEl>
                                          </p:spTgt>
                                        </p:tgtEl>
                                        <p:attrNameLst>
                                          <p:attrName>style.visibility</p:attrName>
                                        </p:attrNameLst>
                                      </p:cBhvr>
                                      <p:to>
                                        <p:strVal val="visible"/>
                                      </p:to>
                                    </p:set>
                                    <p:anim calcmode="lin" valueType="num">
                                      <p:cBhvr additive="base">
                                        <p:cTn id="46" dur="500" fill="hold"/>
                                        <p:tgtEl>
                                          <p:spTgt spid="6148">
                                            <p:txEl>
                                              <p:pRg st="9" end="9"/>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6148">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nodeType="clickEffect">
                                  <p:stCondLst>
                                    <p:cond delay="0"/>
                                  </p:stCondLst>
                                  <p:childTnLst>
                                    <p:set>
                                      <p:cBhvr>
                                        <p:cTn id="51" dur="1" fill="hold">
                                          <p:stCondLst>
                                            <p:cond delay="0"/>
                                          </p:stCondLst>
                                        </p:cTn>
                                        <p:tgtEl>
                                          <p:spTgt spid="6148">
                                            <p:txEl>
                                              <p:pRg st="10" end="10"/>
                                            </p:txEl>
                                          </p:spTgt>
                                        </p:tgtEl>
                                        <p:attrNameLst>
                                          <p:attrName>style.visibility</p:attrName>
                                        </p:attrNameLst>
                                      </p:cBhvr>
                                      <p:to>
                                        <p:strVal val="visible"/>
                                      </p:to>
                                    </p:set>
                                    <p:anim calcmode="lin" valueType="num">
                                      <p:cBhvr additive="base">
                                        <p:cTn id="52" dur="500" fill="hold"/>
                                        <p:tgtEl>
                                          <p:spTgt spid="6148">
                                            <p:txEl>
                                              <p:pRg st="10" end="10"/>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6148">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Text Box 4"/>
          <p:cNvSpPr txBox="1">
            <a:spLocks noChangeArrowheads="1"/>
          </p:cNvSpPr>
          <p:nvPr/>
        </p:nvSpPr>
        <p:spPr bwMode="auto">
          <a:xfrm>
            <a:off x="990600" y="304800"/>
            <a:ext cx="6400800" cy="1033463"/>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Line 1:</a:t>
            </a:r>
          </a:p>
          <a:p>
            <a:pPr>
              <a:spcBef>
                <a:spcPct val="50000"/>
              </a:spcBef>
            </a:pPr>
            <a:r>
              <a:rPr lang="en-US" sz="2400">
                <a:latin typeface="Arial Black" pitchFamily="34" charset="0"/>
              </a:rPr>
              <a:t>Small offender, small innocent child</a:t>
            </a:r>
          </a:p>
        </p:txBody>
      </p:sp>
      <p:pic>
        <p:nvPicPr>
          <p:cNvPr id="7173" name="Picture 5" descr="innocent child"/>
          <p:cNvPicPr>
            <a:picLocks noChangeAspect="1" noChangeArrowheads="1"/>
          </p:cNvPicPr>
          <p:nvPr/>
        </p:nvPicPr>
        <p:blipFill>
          <a:blip r:embed="rId2" cstate="print"/>
          <a:srcRect/>
          <a:stretch>
            <a:fillRect/>
          </a:stretch>
        </p:blipFill>
        <p:spPr bwMode="auto">
          <a:xfrm>
            <a:off x="6858000" y="2133600"/>
            <a:ext cx="1849438" cy="2989263"/>
          </a:xfrm>
          <a:prstGeom prst="rect">
            <a:avLst/>
          </a:prstGeom>
          <a:noFill/>
          <a:ln w="28575">
            <a:solidFill>
              <a:srgbClr val="000000"/>
            </a:solidFill>
            <a:miter lim="800000"/>
            <a:headEnd/>
            <a:tailEnd/>
          </a:ln>
        </p:spPr>
      </p:pic>
      <p:sp>
        <p:nvSpPr>
          <p:cNvPr id="7174" name="Text Box 6"/>
          <p:cNvSpPr txBox="1">
            <a:spLocks noChangeArrowheads="1"/>
          </p:cNvSpPr>
          <p:nvPr/>
        </p:nvSpPr>
        <p:spPr bwMode="auto">
          <a:xfrm>
            <a:off x="838200" y="3124200"/>
            <a:ext cx="5334000" cy="2282825"/>
          </a:xfrm>
          <a:prstGeom prst="rect">
            <a:avLst/>
          </a:prstGeom>
          <a:solidFill>
            <a:schemeClr val="bg1"/>
          </a:solidFill>
          <a:ln w="9525">
            <a:noFill/>
            <a:miter lim="800000"/>
            <a:headEnd/>
            <a:tailEnd/>
          </a:ln>
        </p:spPr>
        <p:txBody>
          <a:bodyPr>
            <a:spAutoFit/>
          </a:bodyPr>
          <a:lstStyle/>
          <a:p>
            <a:pPr>
              <a:spcBef>
                <a:spcPct val="50000"/>
              </a:spcBef>
            </a:pPr>
            <a:r>
              <a:rPr lang="en-US" sz="2400">
                <a:latin typeface="Arial Black" pitchFamily="34" charset="0"/>
              </a:rPr>
              <a:t>The offence (crime)  that was committed was small</a:t>
            </a:r>
          </a:p>
          <a:p>
            <a:pPr>
              <a:spcBef>
                <a:spcPct val="50000"/>
              </a:spcBef>
            </a:pPr>
            <a:r>
              <a:rPr lang="en-US" sz="2400">
                <a:latin typeface="Arial Black" pitchFamily="34" charset="0"/>
              </a:rPr>
              <a:t>The offender (child) is small</a:t>
            </a:r>
          </a:p>
          <a:p>
            <a:pPr>
              <a:spcBef>
                <a:spcPct val="50000"/>
              </a:spcBef>
            </a:pPr>
            <a:r>
              <a:rPr lang="en-US" sz="2400">
                <a:latin typeface="Arial Black" pitchFamily="34" charset="0"/>
              </a:rPr>
              <a:t>Repetition of small: emphasizes the size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172"/>
                                        </p:tgtEl>
                                        <p:attrNameLst>
                                          <p:attrName>style.visibility</p:attrName>
                                        </p:attrNameLst>
                                      </p:cBhvr>
                                      <p:to>
                                        <p:strVal val="visible"/>
                                      </p:to>
                                    </p:set>
                                    <p:animEffect transition="in" filter="strips(downLeft)">
                                      <p:cBhvr>
                                        <p:cTn id="7" dur="2000"/>
                                        <p:tgtEl>
                                          <p:spTgt spid="717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7173"/>
                                        </p:tgtEl>
                                        <p:attrNameLst>
                                          <p:attrName>style.visibility</p:attrName>
                                        </p:attrNameLst>
                                      </p:cBhvr>
                                      <p:to>
                                        <p:strVal val="visible"/>
                                      </p:to>
                                    </p:set>
                                    <p:anim calcmode="lin" valueType="num">
                                      <p:cBhvr additive="base">
                                        <p:cTn id="12" dur="500" fill="hold"/>
                                        <p:tgtEl>
                                          <p:spTgt spid="7173"/>
                                        </p:tgtEl>
                                        <p:attrNameLst>
                                          <p:attrName>ppt_x</p:attrName>
                                        </p:attrNameLst>
                                      </p:cBhvr>
                                      <p:tavLst>
                                        <p:tav tm="0">
                                          <p:val>
                                            <p:strVal val="#ppt_x"/>
                                          </p:val>
                                        </p:tav>
                                        <p:tav tm="100000">
                                          <p:val>
                                            <p:strVal val="#ppt_x"/>
                                          </p:val>
                                        </p:tav>
                                      </p:tavLst>
                                    </p:anim>
                                    <p:anim calcmode="lin" valueType="num">
                                      <p:cBhvr additive="base">
                                        <p:cTn id="13" dur="500" fill="hold"/>
                                        <p:tgtEl>
                                          <p:spTgt spid="717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4" presetClass="entr" presetSubtype="0" fill="hold" nodeType="clickEffect">
                                  <p:stCondLst>
                                    <p:cond delay="0"/>
                                  </p:stCondLst>
                                  <p:childTnLst>
                                    <p:set>
                                      <p:cBhvr>
                                        <p:cTn id="17" dur="1" fill="hold">
                                          <p:stCondLst>
                                            <p:cond delay="0"/>
                                          </p:stCondLst>
                                        </p:cTn>
                                        <p:tgtEl>
                                          <p:spTgt spid="7174">
                                            <p:txEl>
                                              <p:pRg st="0" end="0"/>
                                            </p:txEl>
                                          </p:spTgt>
                                        </p:tgtEl>
                                        <p:attrNameLst>
                                          <p:attrName>style.visibility</p:attrName>
                                        </p:attrNameLst>
                                      </p:cBhvr>
                                      <p:to>
                                        <p:strVal val="visible"/>
                                      </p:to>
                                    </p:set>
                                    <p:anim to="" calcmode="lin" valueType="num">
                                      <p:cBhvr>
                                        <p:cTn id="18" dur="1" fill="hold"/>
                                        <p:tgtEl>
                                          <p:spTgt spid="7174">
                                            <p:txEl>
                                              <p:pRg st="0" end="0"/>
                                            </p:txEl>
                                          </p:spTgt>
                                        </p:tgtEl>
                                        <p:attrNameLst>
                                          <p:attrName/>
                                        </p:attrNameLst>
                                      </p:cBhvr>
                                    </p:anim>
                                  </p:childTnLst>
                                </p:cTn>
                              </p:par>
                            </p:childTnLst>
                          </p:cTn>
                        </p:par>
                      </p:childTnLst>
                    </p:cTn>
                  </p:par>
                  <p:par>
                    <p:cTn id="19" fill="hold">
                      <p:stCondLst>
                        <p:cond delay="indefinite"/>
                      </p:stCondLst>
                      <p:childTnLst>
                        <p:par>
                          <p:cTn id="20" fill="hold">
                            <p:stCondLst>
                              <p:cond delay="0"/>
                            </p:stCondLst>
                            <p:childTnLst>
                              <p:par>
                                <p:cTn id="21" presetID="24" presetClass="entr" presetSubtype="0" fill="hold" nodeType="clickEffect">
                                  <p:stCondLst>
                                    <p:cond delay="0"/>
                                  </p:stCondLst>
                                  <p:childTnLst>
                                    <p:set>
                                      <p:cBhvr>
                                        <p:cTn id="22" dur="1" fill="hold">
                                          <p:stCondLst>
                                            <p:cond delay="0"/>
                                          </p:stCondLst>
                                        </p:cTn>
                                        <p:tgtEl>
                                          <p:spTgt spid="7174">
                                            <p:txEl>
                                              <p:pRg st="1" end="1"/>
                                            </p:txEl>
                                          </p:spTgt>
                                        </p:tgtEl>
                                        <p:attrNameLst>
                                          <p:attrName>style.visibility</p:attrName>
                                        </p:attrNameLst>
                                      </p:cBhvr>
                                      <p:to>
                                        <p:strVal val="visible"/>
                                      </p:to>
                                    </p:set>
                                    <p:anim to="" calcmode="lin" valueType="num">
                                      <p:cBhvr>
                                        <p:cTn id="23" dur="1" fill="hold"/>
                                        <p:tgtEl>
                                          <p:spTgt spid="7174">
                                            <p:txEl>
                                              <p:pRg st="1" end="1"/>
                                            </p:txEl>
                                          </p:spTgt>
                                        </p:tgtEl>
                                        <p:attrNameLst>
                                          <p:attrName/>
                                        </p:attrNameLst>
                                      </p:cBhvr>
                                    </p:anim>
                                  </p:childTnLst>
                                </p:cTn>
                              </p:par>
                            </p:childTnLst>
                          </p:cTn>
                        </p:par>
                      </p:childTnLst>
                    </p:cTn>
                  </p:par>
                  <p:par>
                    <p:cTn id="24" fill="hold">
                      <p:stCondLst>
                        <p:cond delay="indefinite"/>
                      </p:stCondLst>
                      <p:childTnLst>
                        <p:par>
                          <p:cTn id="25" fill="hold">
                            <p:stCondLst>
                              <p:cond delay="0"/>
                            </p:stCondLst>
                            <p:childTnLst>
                              <p:par>
                                <p:cTn id="26" presetID="24" presetClass="entr" presetSubtype="0" fill="hold" nodeType="clickEffect">
                                  <p:stCondLst>
                                    <p:cond delay="0"/>
                                  </p:stCondLst>
                                  <p:childTnLst>
                                    <p:set>
                                      <p:cBhvr>
                                        <p:cTn id="27" dur="1" fill="hold">
                                          <p:stCondLst>
                                            <p:cond delay="0"/>
                                          </p:stCondLst>
                                        </p:cTn>
                                        <p:tgtEl>
                                          <p:spTgt spid="7174">
                                            <p:txEl>
                                              <p:pRg st="2" end="2"/>
                                            </p:txEl>
                                          </p:spTgt>
                                        </p:tgtEl>
                                        <p:attrNameLst>
                                          <p:attrName>style.visibility</p:attrName>
                                        </p:attrNameLst>
                                      </p:cBhvr>
                                      <p:to>
                                        <p:strVal val="visible"/>
                                      </p:to>
                                    </p:set>
                                    <p:anim to="" calcmode="lin" valueType="num">
                                      <p:cBhvr>
                                        <p:cTn id="28" dur="1" fill="hold"/>
                                        <p:tgtEl>
                                          <p:spTgt spid="7174">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Text Box 4"/>
          <p:cNvSpPr txBox="1">
            <a:spLocks noChangeArrowheads="1"/>
          </p:cNvSpPr>
          <p:nvPr/>
        </p:nvSpPr>
        <p:spPr bwMode="auto">
          <a:xfrm>
            <a:off x="1219200" y="533400"/>
            <a:ext cx="6526213" cy="850900"/>
          </a:xfrm>
          <a:prstGeom prst="rect">
            <a:avLst/>
          </a:prstGeom>
          <a:solidFill>
            <a:schemeClr val="bg1"/>
          </a:solidFill>
          <a:ln w="28575">
            <a:solidFill>
              <a:schemeClr val="tx1"/>
            </a:solidFill>
            <a:miter lim="800000"/>
            <a:headEnd/>
            <a:tailEnd/>
          </a:ln>
        </p:spPr>
        <p:txBody>
          <a:bodyPr wrap="none">
            <a:spAutoFit/>
          </a:bodyPr>
          <a:lstStyle/>
          <a:p>
            <a:r>
              <a:rPr lang="en-US" sz="2400">
                <a:latin typeface="Arial Black" pitchFamily="34" charset="0"/>
              </a:rPr>
              <a:t>Line 2</a:t>
            </a:r>
          </a:p>
          <a:p>
            <a:r>
              <a:rPr lang="en-US" sz="2400">
                <a:latin typeface="Arial Black" pitchFamily="34" charset="0"/>
              </a:rPr>
              <a:t>With no conception or comprehension</a:t>
            </a:r>
          </a:p>
        </p:txBody>
      </p:sp>
      <p:sp>
        <p:nvSpPr>
          <p:cNvPr id="8197" name="Text Box 5"/>
          <p:cNvSpPr txBox="1">
            <a:spLocks noChangeArrowheads="1"/>
          </p:cNvSpPr>
          <p:nvPr/>
        </p:nvSpPr>
        <p:spPr bwMode="auto">
          <a:xfrm>
            <a:off x="609600" y="2057400"/>
            <a:ext cx="7543800" cy="4137025"/>
          </a:xfrm>
          <a:prstGeom prst="rect">
            <a:avLst/>
          </a:prstGeom>
          <a:solidFill>
            <a:schemeClr val="bg1"/>
          </a:solidFill>
          <a:ln w="28575">
            <a:solidFill>
              <a:schemeClr val="tx1"/>
            </a:solidFill>
            <a:miter lim="800000"/>
            <a:headEnd/>
            <a:tailEnd/>
          </a:ln>
        </p:spPr>
        <p:txBody>
          <a:bodyPr>
            <a:spAutoFit/>
          </a:bodyPr>
          <a:lstStyle/>
          <a:p>
            <a:r>
              <a:rPr lang="en-US" sz="2400">
                <a:latin typeface="Arial Black" pitchFamily="34" charset="0"/>
              </a:rPr>
              <a:t>Alliteration: c of conception or comprehension</a:t>
            </a:r>
          </a:p>
          <a:p>
            <a:endParaRPr lang="en-US" sz="2400">
              <a:latin typeface="Arial Black" pitchFamily="34" charset="0"/>
            </a:endParaRPr>
          </a:p>
          <a:p>
            <a:r>
              <a:rPr lang="en-US" sz="2400">
                <a:latin typeface="Arial Black" pitchFamily="34" charset="0"/>
              </a:rPr>
              <a:t>Internal rhyme: conception comprehension</a:t>
            </a:r>
          </a:p>
          <a:p>
            <a:endParaRPr lang="en-US" sz="2400">
              <a:latin typeface="Arial Black" pitchFamily="34" charset="0"/>
            </a:endParaRPr>
          </a:p>
          <a:p>
            <a:r>
              <a:rPr lang="en-US" sz="2400">
                <a:latin typeface="Arial Black" pitchFamily="34" charset="0"/>
              </a:rPr>
              <a:t>Conception: idea</a:t>
            </a:r>
          </a:p>
          <a:p>
            <a:r>
              <a:rPr lang="en-US" sz="2400">
                <a:latin typeface="Arial Black" pitchFamily="34" charset="0"/>
              </a:rPr>
              <a:t>Comprehension: understand</a:t>
            </a:r>
          </a:p>
          <a:p>
            <a:endParaRPr lang="en-US" sz="2400">
              <a:latin typeface="Arial Black" pitchFamily="34" charset="0"/>
            </a:endParaRPr>
          </a:p>
          <a:p>
            <a:r>
              <a:rPr lang="en-US" sz="2400">
                <a:latin typeface="Arial Black" pitchFamily="34" charset="0"/>
              </a:rPr>
              <a:t>The little offender had no idea what he did wrong and what the consequences would be.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8196"/>
                                        </p:tgtEl>
                                        <p:attrNameLst>
                                          <p:attrName>style.visibility</p:attrName>
                                        </p:attrNameLst>
                                      </p:cBhvr>
                                      <p:to>
                                        <p:strVal val="visible"/>
                                      </p:to>
                                    </p:set>
                                    <p:anim to="" calcmode="lin" valueType="num">
                                      <p:cBhvr>
                                        <p:cTn id="7" dur="1" fill="hold"/>
                                        <p:tgtEl>
                                          <p:spTgt spid="819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8197">
                                            <p:txEl>
                                              <p:pRg st="0" end="0"/>
                                            </p:txEl>
                                          </p:spTgt>
                                        </p:tgtEl>
                                        <p:attrNameLst>
                                          <p:attrName>style.visibility</p:attrName>
                                        </p:attrNameLst>
                                      </p:cBhvr>
                                      <p:to>
                                        <p:strVal val="visible"/>
                                      </p:to>
                                    </p:set>
                                    <p:anim to="" calcmode="lin" valueType="num">
                                      <p:cBhvr>
                                        <p:cTn id="12" dur="1" fill="hold"/>
                                        <p:tgtEl>
                                          <p:spTgt spid="8197">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8197">
                                            <p:txEl>
                                              <p:pRg st="2" end="2"/>
                                            </p:txEl>
                                          </p:spTgt>
                                        </p:tgtEl>
                                        <p:attrNameLst>
                                          <p:attrName>style.visibility</p:attrName>
                                        </p:attrNameLst>
                                      </p:cBhvr>
                                      <p:to>
                                        <p:strVal val="visible"/>
                                      </p:to>
                                    </p:set>
                                    <p:anim to="" calcmode="lin" valueType="num">
                                      <p:cBhvr>
                                        <p:cTn id="17" dur="1" fill="hold"/>
                                        <p:tgtEl>
                                          <p:spTgt spid="8197">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8197">
                                            <p:txEl>
                                              <p:pRg st="4" end="4"/>
                                            </p:txEl>
                                          </p:spTgt>
                                        </p:tgtEl>
                                        <p:attrNameLst>
                                          <p:attrName>style.visibility</p:attrName>
                                        </p:attrNameLst>
                                      </p:cBhvr>
                                      <p:to>
                                        <p:strVal val="visible"/>
                                      </p:to>
                                    </p:set>
                                    <p:anim to="" calcmode="lin" valueType="num">
                                      <p:cBhvr>
                                        <p:cTn id="22" dur="1" fill="hold"/>
                                        <p:tgtEl>
                                          <p:spTgt spid="8197">
                                            <p:txEl>
                                              <p:pRg st="4" end="4"/>
                                            </p:txEl>
                                          </p:spTgt>
                                        </p:tgtEl>
                                        <p:attrNameLst>
                                          <p:attrName/>
                                        </p:attrNameLst>
                                      </p:cBhvr>
                                    </p:anim>
                                  </p:childTnLst>
                                </p:cTn>
                              </p:par>
                              <p:par>
                                <p:cTn id="23" presetID="24" presetClass="entr" presetSubtype="0" fill="hold" nodeType="withEffect">
                                  <p:stCondLst>
                                    <p:cond delay="0"/>
                                  </p:stCondLst>
                                  <p:childTnLst>
                                    <p:set>
                                      <p:cBhvr>
                                        <p:cTn id="24" dur="1" fill="hold">
                                          <p:stCondLst>
                                            <p:cond delay="0"/>
                                          </p:stCondLst>
                                        </p:cTn>
                                        <p:tgtEl>
                                          <p:spTgt spid="8197">
                                            <p:txEl>
                                              <p:pRg st="5" end="5"/>
                                            </p:txEl>
                                          </p:spTgt>
                                        </p:tgtEl>
                                        <p:attrNameLst>
                                          <p:attrName>style.visibility</p:attrName>
                                        </p:attrNameLst>
                                      </p:cBhvr>
                                      <p:to>
                                        <p:strVal val="visible"/>
                                      </p:to>
                                    </p:set>
                                    <p:anim to="" calcmode="lin" valueType="num">
                                      <p:cBhvr>
                                        <p:cTn id="25" dur="1" fill="hold"/>
                                        <p:tgtEl>
                                          <p:spTgt spid="8197">
                                            <p:txEl>
                                              <p:pRg st="5" end="5"/>
                                            </p:txEl>
                                          </p:spTgt>
                                        </p:tgtEl>
                                        <p:attrNameLst>
                                          <p:attrName/>
                                        </p:attrNameLst>
                                      </p:cBhvr>
                                    </p:anim>
                                  </p:childTnLst>
                                </p:cTn>
                              </p:par>
                            </p:childTnLst>
                          </p:cTn>
                        </p:par>
                      </p:childTnLst>
                    </p:cTn>
                  </p:par>
                  <p:par>
                    <p:cTn id="26" fill="hold">
                      <p:stCondLst>
                        <p:cond delay="indefinite"/>
                      </p:stCondLst>
                      <p:childTnLst>
                        <p:par>
                          <p:cTn id="27" fill="hold">
                            <p:stCondLst>
                              <p:cond delay="0"/>
                            </p:stCondLst>
                            <p:childTnLst>
                              <p:par>
                                <p:cTn id="28" presetID="24" presetClass="entr" presetSubtype="0" fill="hold" nodeType="clickEffect">
                                  <p:stCondLst>
                                    <p:cond delay="0"/>
                                  </p:stCondLst>
                                  <p:childTnLst>
                                    <p:set>
                                      <p:cBhvr>
                                        <p:cTn id="29" dur="1" fill="hold">
                                          <p:stCondLst>
                                            <p:cond delay="0"/>
                                          </p:stCondLst>
                                        </p:cTn>
                                        <p:tgtEl>
                                          <p:spTgt spid="8197">
                                            <p:txEl>
                                              <p:pRg st="7" end="7"/>
                                            </p:txEl>
                                          </p:spTgt>
                                        </p:tgtEl>
                                        <p:attrNameLst>
                                          <p:attrName>style.visibility</p:attrName>
                                        </p:attrNameLst>
                                      </p:cBhvr>
                                      <p:to>
                                        <p:strVal val="visible"/>
                                      </p:to>
                                    </p:set>
                                    <p:anim to="" calcmode="lin" valueType="num">
                                      <p:cBhvr>
                                        <p:cTn id="30" dur="1" fill="hold"/>
                                        <p:tgtEl>
                                          <p:spTgt spid="8197">
                                            <p:txEl>
                                              <p:pRg st="7" end="7"/>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ext Box 4"/>
          <p:cNvSpPr txBox="1">
            <a:spLocks noChangeArrowheads="1"/>
          </p:cNvSpPr>
          <p:nvPr/>
        </p:nvSpPr>
        <p:spPr bwMode="auto">
          <a:xfrm>
            <a:off x="593725" y="341313"/>
            <a:ext cx="8016875" cy="850900"/>
          </a:xfrm>
          <a:prstGeom prst="rect">
            <a:avLst/>
          </a:prstGeom>
          <a:solidFill>
            <a:schemeClr val="bg1"/>
          </a:solidFill>
          <a:ln w="28575">
            <a:solidFill>
              <a:schemeClr val="tx1"/>
            </a:solidFill>
            <a:miter lim="800000"/>
            <a:headEnd/>
            <a:tailEnd/>
          </a:ln>
        </p:spPr>
        <p:txBody>
          <a:bodyPr>
            <a:spAutoFit/>
          </a:bodyPr>
          <a:lstStyle/>
          <a:p>
            <a:r>
              <a:rPr lang="en-US" sz="2400">
                <a:latin typeface="Arial Black" pitchFamily="34" charset="0"/>
              </a:rPr>
              <a:t>Line 3</a:t>
            </a:r>
          </a:p>
          <a:p>
            <a:r>
              <a:rPr lang="en-US" sz="2400">
                <a:latin typeface="Arial Black" pitchFamily="34" charset="0"/>
              </a:rPr>
              <a:t>Of the vast machinery set in motion</a:t>
            </a:r>
          </a:p>
        </p:txBody>
      </p:sp>
      <p:pic>
        <p:nvPicPr>
          <p:cNvPr id="9222" name="Picture 6" descr="BD18212_"/>
          <p:cNvPicPr>
            <a:picLocks noChangeAspect="1" noChangeArrowheads="1"/>
          </p:cNvPicPr>
          <p:nvPr/>
        </p:nvPicPr>
        <p:blipFill>
          <a:blip r:embed="rId2" cstate="print"/>
          <a:srcRect/>
          <a:stretch>
            <a:fillRect/>
          </a:stretch>
        </p:blipFill>
        <p:spPr bwMode="auto">
          <a:xfrm>
            <a:off x="5867400" y="1828800"/>
            <a:ext cx="2876550" cy="2647950"/>
          </a:xfrm>
          <a:prstGeom prst="rect">
            <a:avLst/>
          </a:prstGeom>
          <a:solidFill>
            <a:schemeClr val="bg1"/>
          </a:solidFill>
          <a:ln w="38100">
            <a:solidFill>
              <a:srgbClr val="000000"/>
            </a:solidFill>
            <a:miter lim="800000"/>
            <a:headEnd/>
            <a:tailEnd/>
          </a:ln>
        </p:spPr>
      </p:pic>
      <p:sp>
        <p:nvSpPr>
          <p:cNvPr id="9224" name="Text Box 8"/>
          <p:cNvSpPr txBox="1">
            <a:spLocks noChangeArrowheads="1"/>
          </p:cNvSpPr>
          <p:nvPr/>
        </p:nvSpPr>
        <p:spPr bwMode="auto">
          <a:xfrm>
            <a:off x="304800" y="1905000"/>
            <a:ext cx="5181600" cy="3406775"/>
          </a:xfrm>
          <a:prstGeom prst="rect">
            <a:avLst/>
          </a:prstGeom>
          <a:solidFill>
            <a:schemeClr val="bg1"/>
          </a:solidFill>
          <a:ln w="28575">
            <a:solidFill>
              <a:schemeClr val="tx1"/>
            </a:solidFill>
            <a:miter lim="800000"/>
            <a:headEnd/>
            <a:tailEnd/>
          </a:ln>
        </p:spPr>
        <p:txBody>
          <a:bodyPr>
            <a:spAutoFit/>
          </a:bodyPr>
          <a:lstStyle/>
          <a:p>
            <a:r>
              <a:rPr lang="en-US" sz="2400" u="sng">
                <a:latin typeface="Arial Black" pitchFamily="34" charset="0"/>
              </a:rPr>
              <a:t>Metaphor:</a:t>
            </a:r>
          </a:p>
          <a:p>
            <a:r>
              <a:rPr lang="en-US" sz="2400">
                <a:latin typeface="Arial Black" pitchFamily="34" charset="0"/>
              </a:rPr>
              <a:t>All the people working on the child’s case after he was caught is compared with a big (vast) machine.</a:t>
            </a:r>
          </a:p>
          <a:p>
            <a:endParaRPr lang="en-US" sz="2400">
              <a:latin typeface="Arial Black" pitchFamily="34" charset="0"/>
            </a:endParaRPr>
          </a:p>
          <a:p>
            <a:r>
              <a:rPr lang="en-US" sz="2400">
                <a:latin typeface="Arial Black" pitchFamily="34" charset="0"/>
              </a:rPr>
              <a:t>Once this machine was set in motion there was no way out for the child.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9220"/>
                                        </p:tgtEl>
                                        <p:attrNameLst>
                                          <p:attrName>style.visibility</p:attrName>
                                        </p:attrNameLst>
                                      </p:cBhvr>
                                      <p:to>
                                        <p:strVal val="visible"/>
                                      </p:to>
                                    </p:set>
                                    <p:anim to="" calcmode="lin" valueType="num">
                                      <p:cBhvr>
                                        <p:cTn id="7" dur="1" fill="hold"/>
                                        <p:tgtEl>
                                          <p:spTgt spid="922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9222"/>
                                        </p:tgtEl>
                                        <p:attrNameLst>
                                          <p:attrName>style.visibility</p:attrName>
                                        </p:attrNameLst>
                                      </p:cBhvr>
                                      <p:to>
                                        <p:strVal val="visible"/>
                                      </p:to>
                                    </p:set>
                                    <p:anim to="" calcmode="lin" valueType="num">
                                      <p:cBhvr>
                                        <p:cTn id="12" dur="1" fill="hold"/>
                                        <p:tgtEl>
                                          <p:spTgt spid="9222"/>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9224">
                                            <p:txEl>
                                              <p:pRg st="0" end="0"/>
                                            </p:txEl>
                                          </p:spTgt>
                                        </p:tgtEl>
                                        <p:attrNameLst>
                                          <p:attrName>style.visibility</p:attrName>
                                        </p:attrNameLst>
                                      </p:cBhvr>
                                      <p:to>
                                        <p:strVal val="visible"/>
                                      </p:to>
                                    </p:set>
                                    <p:anim to="" calcmode="lin" valueType="num">
                                      <p:cBhvr>
                                        <p:cTn id="17" dur="1" fill="hold"/>
                                        <p:tgtEl>
                                          <p:spTgt spid="9224">
                                            <p:txEl>
                                              <p:pRg st="0" end="0"/>
                                            </p:txEl>
                                          </p:spTgt>
                                        </p:tgtEl>
                                        <p:attrNameLst>
                                          <p:attrName/>
                                        </p:attrNameLst>
                                      </p:cBhvr>
                                    </p:anim>
                                  </p:childTnLst>
                                </p:cTn>
                              </p:par>
                              <p:par>
                                <p:cTn id="18" presetID="24" presetClass="entr" presetSubtype="0" fill="hold" nodeType="withEffect">
                                  <p:stCondLst>
                                    <p:cond delay="0"/>
                                  </p:stCondLst>
                                  <p:childTnLst>
                                    <p:set>
                                      <p:cBhvr>
                                        <p:cTn id="19" dur="1" fill="hold">
                                          <p:stCondLst>
                                            <p:cond delay="0"/>
                                          </p:stCondLst>
                                        </p:cTn>
                                        <p:tgtEl>
                                          <p:spTgt spid="9224">
                                            <p:txEl>
                                              <p:pRg st="1" end="1"/>
                                            </p:txEl>
                                          </p:spTgt>
                                        </p:tgtEl>
                                        <p:attrNameLst>
                                          <p:attrName>style.visibility</p:attrName>
                                        </p:attrNameLst>
                                      </p:cBhvr>
                                      <p:to>
                                        <p:strVal val="visible"/>
                                      </p:to>
                                    </p:set>
                                    <p:anim to="" calcmode="lin" valueType="num">
                                      <p:cBhvr>
                                        <p:cTn id="20" dur="1" fill="hold"/>
                                        <p:tgtEl>
                                          <p:spTgt spid="9224">
                                            <p:txEl>
                                              <p:pRg st="1" end="1"/>
                                            </p:txEl>
                                          </p:spTgt>
                                        </p:tgtEl>
                                        <p:attrNameLst>
                                          <p:attrName/>
                                        </p:attrNameLst>
                                      </p:cBhvr>
                                    </p:anim>
                                  </p:childTnLst>
                                </p:cTn>
                              </p:par>
                            </p:childTnLst>
                          </p:cTn>
                        </p:par>
                      </p:childTnLst>
                    </p:cTn>
                  </p:par>
                  <p:par>
                    <p:cTn id="21" fill="hold">
                      <p:stCondLst>
                        <p:cond delay="indefinite"/>
                      </p:stCondLst>
                      <p:childTnLst>
                        <p:par>
                          <p:cTn id="22" fill="hold">
                            <p:stCondLst>
                              <p:cond delay="0"/>
                            </p:stCondLst>
                            <p:childTnLst>
                              <p:par>
                                <p:cTn id="23" presetID="24" presetClass="entr" presetSubtype="0" fill="hold" nodeType="clickEffect">
                                  <p:stCondLst>
                                    <p:cond delay="0"/>
                                  </p:stCondLst>
                                  <p:childTnLst>
                                    <p:set>
                                      <p:cBhvr>
                                        <p:cTn id="24" dur="1" fill="hold">
                                          <p:stCondLst>
                                            <p:cond delay="0"/>
                                          </p:stCondLst>
                                        </p:cTn>
                                        <p:tgtEl>
                                          <p:spTgt spid="9224">
                                            <p:txEl>
                                              <p:pRg st="3" end="3"/>
                                            </p:txEl>
                                          </p:spTgt>
                                        </p:tgtEl>
                                        <p:attrNameLst>
                                          <p:attrName>style.visibility</p:attrName>
                                        </p:attrNameLst>
                                      </p:cBhvr>
                                      <p:to>
                                        <p:strVal val="visible"/>
                                      </p:to>
                                    </p:set>
                                    <p:anim to="" calcmode="lin" valueType="num">
                                      <p:cBhvr>
                                        <p:cTn id="25" dur="1" fill="hold"/>
                                        <p:tgtEl>
                                          <p:spTgt spid="9224">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ext Box 4"/>
          <p:cNvSpPr txBox="1">
            <a:spLocks noChangeArrowheads="1"/>
          </p:cNvSpPr>
          <p:nvPr/>
        </p:nvSpPr>
        <p:spPr bwMode="auto">
          <a:xfrm>
            <a:off x="838200" y="914400"/>
            <a:ext cx="8077200" cy="1033463"/>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Line 4</a:t>
            </a:r>
          </a:p>
          <a:p>
            <a:pPr>
              <a:spcBef>
                <a:spcPct val="50000"/>
              </a:spcBef>
            </a:pPr>
            <a:r>
              <a:rPr lang="en-US" sz="2400">
                <a:latin typeface="Arial Black" pitchFamily="34" charset="0"/>
              </a:rPr>
              <a:t>By your trivial transgression</a:t>
            </a:r>
          </a:p>
        </p:txBody>
      </p:sp>
      <p:sp>
        <p:nvSpPr>
          <p:cNvPr id="10245" name="Text Box 5"/>
          <p:cNvSpPr txBox="1">
            <a:spLocks noChangeArrowheads="1"/>
          </p:cNvSpPr>
          <p:nvPr/>
        </p:nvSpPr>
        <p:spPr bwMode="auto">
          <a:xfrm>
            <a:off x="838200" y="3124200"/>
            <a:ext cx="7696200" cy="1033463"/>
          </a:xfrm>
          <a:prstGeom prst="rect">
            <a:avLst/>
          </a:prstGeom>
          <a:solidFill>
            <a:schemeClr val="bg1"/>
          </a:solidFill>
          <a:ln w="28575">
            <a:solidFill>
              <a:schemeClr val="tx1"/>
            </a:solidFill>
            <a:miter lim="800000"/>
            <a:headEnd/>
            <a:tailEnd/>
          </a:ln>
        </p:spPr>
        <p:txBody>
          <a:bodyPr>
            <a:spAutoFit/>
          </a:bodyPr>
          <a:lstStyle/>
          <a:p>
            <a:pPr>
              <a:spcBef>
                <a:spcPct val="50000"/>
              </a:spcBef>
            </a:pPr>
            <a:r>
              <a:rPr lang="en-US" sz="2400">
                <a:latin typeface="Arial Black" pitchFamily="34" charset="0"/>
              </a:rPr>
              <a:t>Trivial: not important, not serious</a:t>
            </a:r>
          </a:p>
          <a:p>
            <a:pPr>
              <a:spcBef>
                <a:spcPct val="50000"/>
              </a:spcBef>
            </a:pPr>
            <a:r>
              <a:rPr lang="en-US" sz="2400">
                <a:latin typeface="Arial Black" pitchFamily="34" charset="0"/>
              </a:rPr>
              <a:t>Transgression: action breaking a law</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244"/>
                                        </p:tgtEl>
                                        <p:attrNameLst>
                                          <p:attrName>style.visibility</p:attrName>
                                        </p:attrNameLst>
                                      </p:cBhvr>
                                      <p:to>
                                        <p:strVal val="visible"/>
                                      </p:to>
                                    </p:set>
                                    <p:anim to="" calcmode="lin" valueType="num">
                                      <p:cBhvr>
                                        <p:cTn id="7" dur="1" fill="hold"/>
                                        <p:tgtEl>
                                          <p:spTgt spid="1024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0245"/>
                                        </p:tgtEl>
                                        <p:attrNameLst>
                                          <p:attrName>style.visibility</p:attrName>
                                        </p:attrNameLst>
                                      </p:cBhvr>
                                      <p:to>
                                        <p:strVal val="visible"/>
                                      </p:to>
                                    </p:set>
                                    <p:anim to="" calcmode="lin" valueType="num">
                                      <p:cBhvr>
                                        <p:cTn id="12" dur="1" fill="hold"/>
                                        <p:tgtEl>
                                          <p:spTgt spid="10245"/>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animBg="1"/>
      <p:bldP spid="10245"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Cascade</Template>
  <TotalTime>302</TotalTime>
  <Words>1294</Words>
  <Application>Microsoft Office PowerPoint</Application>
  <PresentationFormat>On-screen Show (4:3)</PresentationFormat>
  <Paragraphs>164</Paragraphs>
  <Slides>29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Calibri</vt:lpstr>
      <vt:lpstr>Arial Black</vt:lpstr>
      <vt:lpstr>Wingdings</vt:lpstr>
      <vt:lpstr>Brush Script</vt: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vector>
  </TitlesOfParts>
  <Company>Langenhoven High School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Carol du Toit</dc:creator>
  <cp:lastModifiedBy>Carol</cp:lastModifiedBy>
  <cp:revision>8</cp:revision>
  <dcterms:created xsi:type="dcterms:W3CDTF">2008-02-23T13:07:29Z</dcterms:created>
  <dcterms:modified xsi:type="dcterms:W3CDTF">2010-07-22T11:14:48Z</dcterms:modified>
</cp:coreProperties>
</file>